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Lobster" panose="00000500000000000000" pitchFamily="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7963EB-F23E-4FB1-A918-2771C9BAEB32}" v="16" dt="2021-12-31T21:59:15.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8105" autoAdjust="0"/>
  </p:normalViewPr>
  <p:slideViewPr>
    <p:cSldViewPr snapToGrid="0">
      <p:cViewPr varScale="1">
        <p:scale>
          <a:sx n="36" d="100"/>
          <a:sy n="36" d="100"/>
        </p:scale>
        <p:origin x="715" y="19"/>
      </p:cViewPr>
      <p:guideLst/>
    </p:cSldViewPr>
  </p:slideViewPr>
  <p:notesTextViewPr>
    <p:cViewPr>
      <p:scale>
        <a:sx n="1" d="1"/>
        <a:sy n="1" d="1"/>
      </p:scale>
      <p:origin x="0" y="0"/>
    </p:cViewPr>
  </p:notesTextViewPr>
  <p:notesViewPr>
    <p:cSldViewPr snapToGrid="0">
      <p:cViewPr varScale="1">
        <p:scale>
          <a:sx n="60" d="100"/>
          <a:sy n="60" d="100"/>
        </p:scale>
        <p:origin x="1200"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77963EB-F23E-4FB1-A918-2771C9BAEB32}"/>
    <pc:docChg chg="undo custSel addSld delSld modSld modHandout">
      <pc:chgData name="Stan Cox" userId="9376f276357bfffd" providerId="LiveId" clId="{677963EB-F23E-4FB1-A918-2771C9BAEB32}" dt="2021-12-31T22:28:16.742" v="2458" actId="6549"/>
      <pc:docMkLst>
        <pc:docMk/>
      </pc:docMkLst>
      <pc:sldChg chg="modTransition modNotesTx">
        <pc:chgData name="Stan Cox" userId="9376f276357bfffd" providerId="LiveId" clId="{677963EB-F23E-4FB1-A918-2771C9BAEB32}" dt="2021-12-31T22:28:16.742" v="2458" actId="6549"/>
        <pc:sldMkLst>
          <pc:docMk/>
          <pc:sldMk cId="669280542" sldId="256"/>
        </pc:sldMkLst>
      </pc:sldChg>
      <pc:sldChg chg="modTransition">
        <pc:chgData name="Stan Cox" userId="9376f276357bfffd" providerId="LiveId" clId="{677963EB-F23E-4FB1-A918-2771C9BAEB32}" dt="2021-12-31T04:09:08.097" v="6"/>
        <pc:sldMkLst>
          <pc:docMk/>
          <pc:sldMk cId="1607506195" sldId="257"/>
        </pc:sldMkLst>
      </pc:sldChg>
      <pc:sldChg chg="modSp mod modTransition modNotesTx">
        <pc:chgData name="Stan Cox" userId="9376f276357bfffd" providerId="LiveId" clId="{677963EB-F23E-4FB1-A918-2771C9BAEB32}" dt="2021-12-31T21:31:03.031" v="353" actId="122"/>
        <pc:sldMkLst>
          <pc:docMk/>
          <pc:sldMk cId="4229445898" sldId="258"/>
        </pc:sldMkLst>
        <pc:spChg chg="mod">
          <ac:chgData name="Stan Cox" userId="9376f276357bfffd" providerId="LiveId" clId="{677963EB-F23E-4FB1-A918-2771C9BAEB32}" dt="2021-12-31T21:25:54.450" v="264" actId="20577"/>
          <ac:spMkLst>
            <pc:docMk/>
            <pc:sldMk cId="4229445898" sldId="258"/>
            <ac:spMk id="3" creationId="{EEA3A079-EA91-4766-90E9-4053B2AC57ED}"/>
          </ac:spMkLst>
        </pc:spChg>
        <pc:spChg chg="mod">
          <ac:chgData name="Stan Cox" userId="9376f276357bfffd" providerId="LiveId" clId="{677963EB-F23E-4FB1-A918-2771C9BAEB32}" dt="2021-12-31T21:31:03.031" v="353" actId="122"/>
          <ac:spMkLst>
            <pc:docMk/>
            <pc:sldMk cId="4229445898" sldId="258"/>
            <ac:spMk id="5" creationId="{5569BBBB-5342-403E-8AAE-0F3F72DB72EE}"/>
          </ac:spMkLst>
        </pc:spChg>
      </pc:sldChg>
      <pc:sldChg chg="add del setBg">
        <pc:chgData name="Stan Cox" userId="9376f276357bfffd" providerId="LiveId" clId="{677963EB-F23E-4FB1-A918-2771C9BAEB32}" dt="2021-12-31T21:29:51.733" v="325"/>
        <pc:sldMkLst>
          <pc:docMk/>
          <pc:sldMk cId="2909586774" sldId="259"/>
        </pc:sldMkLst>
      </pc:sldChg>
      <pc:sldChg chg="modSp add mod modNotesTx">
        <pc:chgData name="Stan Cox" userId="9376f276357bfffd" providerId="LiveId" clId="{677963EB-F23E-4FB1-A918-2771C9BAEB32}" dt="2021-12-31T21:59:21.555" v="1528" actId="20577"/>
        <pc:sldMkLst>
          <pc:docMk/>
          <pc:sldMk cId="3633655597" sldId="259"/>
        </pc:sldMkLst>
        <pc:spChg chg="mod">
          <ac:chgData name="Stan Cox" userId="9376f276357bfffd" providerId="LiveId" clId="{677963EB-F23E-4FB1-A918-2771C9BAEB32}" dt="2021-12-31T21:47:52.921" v="1210" actId="6549"/>
          <ac:spMkLst>
            <pc:docMk/>
            <pc:sldMk cId="3633655597" sldId="259"/>
            <ac:spMk id="3" creationId="{EEA3A079-EA91-4766-90E9-4053B2AC57ED}"/>
          </ac:spMkLst>
        </pc:spChg>
        <pc:spChg chg="mod">
          <ac:chgData name="Stan Cox" userId="9376f276357bfffd" providerId="LiveId" clId="{677963EB-F23E-4FB1-A918-2771C9BAEB32}" dt="2021-12-31T21:30:57.896" v="352" actId="122"/>
          <ac:spMkLst>
            <pc:docMk/>
            <pc:sldMk cId="3633655597" sldId="259"/>
            <ac:spMk id="5" creationId="{5569BBBB-5342-403E-8AAE-0F3F72DB72EE}"/>
          </ac:spMkLst>
        </pc:spChg>
      </pc:sldChg>
      <pc:sldChg chg="add del setBg">
        <pc:chgData name="Stan Cox" userId="9376f276357bfffd" providerId="LiveId" clId="{677963EB-F23E-4FB1-A918-2771C9BAEB32}" dt="2021-12-31T21:59:15.551" v="1525"/>
        <pc:sldMkLst>
          <pc:docMk/>
          <pc:sldMk cId="775100655" sldId="260"/>
        </pc:sldMkLst>
      </pc:sldChg>
      <pc:sldChg chg="modSp add mod modNotesTx">
        <pc:chgData name="Stan Cox" userId="9376f276357bfffd" providerId="LiveId" clId="{677963EB-F23E-4FB1-A918-2771C9BAEB32}" dt="2021-12-31T22:11:03.880" v="2314" actId="20577"/>
        <pc:sldMkLst>
          <pc:docMk/>
          <pc:sldMk cId="1531130085" sldId="260"/>
        </pc:sldMkLst>
        <pc:spChg chg="mod">
          <ac:chgData name="Stan Cox" userId="9376f276357bfffd" providerId="LiveId" clId="{677963EB-F23E-4FB1-A918-2771C9BAEB32}" dt="2021-12-31T22:09:50.383" v="2237" actId="255"/>
          <ac:spMkLst>
            <pc:docMk/>
            <pc:sldMk cId="1531130085" sldId="260"/>
            <ac:spMk id="3" creationId="{EEA3A079-EA91-4766-90E9-4053B2AC57ED}"/>
          </ac:spMkLst>
        </pc:spChg>
        <pc:spChg chg="mod">
          <ac:chgData name="Stan Cox" userId="9376f276357bfffd" providerId="LiveId" clId="{677963EB-F23E-4FB1-A918-2771C9BAEB32}" dt="2021-12-31T22:00:01.535" v="1557" actId="20577"/>
          <ac:spMkLst>
            <pc:docMk/>
            <pc:sldMk cId="1531130085" sldId="260"/>
            <ac:spMk id="5" creationId="{5569BBBB-5342-403E-8AAE-0F3F72DB72E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E76ECA-4FF3-4E49-90AD-A3378AC2D365}"/>
              </a:ext>
            </a:extLst>
          </p:cNvPr>
          <p:cNvSpPr>
            <a:spLocks noGrp="1"/>
          </p:cNvSpPr>
          <p:nvPr>
            <p:ph type="hdr" sz="quarter"/>
          </p:nvPr>
        </p:nvSpPr>
        <p:spPr>
          <a:xfrm>
            <a:off x="0" y="0"/>
            <a:ext cx="3225800" cy="812800"/>
          </a:xfrm>
          <a:prstGeom prst="rect">
            <a:avLst/>
          </a:prstGeom>
        </p:spPr>
        <p:txBody>
          <a:bodyPr vert="horz" lIns="91440" tIns="45720" rIns="91440" bIns="45720" rtlCol="0"/>
          <a:lstStyle>
            <a:lvl1pPr algn="l">
              <a:defRPr sz="1200"/>
            </a:lvl1pPr>
          </a:lstStyle>
          <a:p>
            <a:r>
              <a:rPr lang="en-US" sz="2400" dirty="0">
                <a:latin typeface="Lobster" panose="00000500000000000000" pitchFamily="2" charset="0"/>
              </a:rPr>
              <a:t>God Can Revive Us!</a:t>
            </a:r>
          </a:p>
          <a:p>
            <a:r>
              <a:rPr lang="en-US" dirty="0"/>
              <a:t>Psalm 119:153-160</a:t>
            </a:r>
          </a:p>
        </p:txBody>
      </p:sp>
      <p:sp>
        <p:nvSpPr>
          <p:cNvPr id="3" name="Date Placeholder 2">
            <a:extLst>
              <a:ext uri="{FF2B5EF4-FFF2-40B4-BE49-F238E27FC236}">
                <a16:creationId xmlns:a16="http://schemas.microsoft.com/office/drawing/2014/main" id="{1817FA29-5154-4804-8224-50C6AE32D1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2, 2022 @ 11am</a:t>
            </a:r>
          </a:p>
        </p:txBody>
      </p:sp>
      <p:sp>
        <p:nvSpPr>
          <p:cNvPr id="4" name="Footer Placeholder 3">
            <a:extLst>
              <a:ext uri="{FF2B5EF4-FFF2-40B4-BE49-F238E27FC236}">
                <a16:creationId xmlns:a16="http://schemas.microsoft.com/office/drawing/2014/main" id="{9C66FC08-7346-482D-A801-F3F1668EB5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868AA53-90B7-49CF-9748-42A5D81795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96B55A76-8BCD-40A9-B220-F7E0E018BD59}" type="slidenum">
              <a:rPr lang="en-US" smtClean="0"/>
              <a:t>‹#›</a:t>
            </a:fld>
            <a:endParaRPr lang="en-US" dirty="0"/>
          </a:p>
        </p:txBody>
      </p:sp>
    </p:spTree>
    <p:extLst>
      <p:ext uri="{BB962C8B-B14F-4D97-AF65-F5344CB8AC3E}">
        <p14:creationId xmlns:p14="http://schemas.microsoft.com/office/powerpoint/2010/main" val="499253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F2778-6F96-45A4-A7C8-E960FD2E89B3}" type="datetimeFigureOut">
              <a:rPr lang="en-US" smtClean="0"/>
              <a:t>12/31/2021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D8D8D-8AB7-401A-9F87-2C1C8A5CE416}" type="slidenum">
              <a:rPr lang="en-US" smtClean="0"/>
              <a:t>‹#›</a:t>
            </a:fld>
            <a:endParaRPr lang="en-US"/>
          </a:p>
        </p:txBody>
      </p:sp>
    </p:spTree>
    <p:extLst>
      <p:ext uri="{BB962C8B-B14F-4D97-AF65-F5344CB8AC3E}">
        <p14:creationId xmlns:p14="http://schemas.microsoft.com/office/powerpoint/2010/main" val="369657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a:solidFill>
                  <a:srgbClr val="000000"/>
                </a:solidFill>
                <a:effectLst/>
                <a:latin typeface="+mn-lt"/>
              </a:rPr>
              <a:t>Introduction</a:t>
            </a:r>
            <a:r>
              <a:rPr lang="en-US" sz="1200" b="1" i="0" dirty="0">
                <a:solidFill>
                  <a:srgbClr val="000000"/>
                </a:solidFill>
                <a:effectLst/>
                <a:latin typeface="+mn-lt"/>
              </a:rPr>
              <a:t>:</a:t>
            </a:r>
          </a:p>
          <a:p>
            <a:pPr marL="628650" lvl="1" indent="-171450" algn="l">
              <a:buFont typeface="Arial" panose="020B0604020202020204" pitchFamily="34" charset="0"/>
              <a:buChar char="•"/>
            </a:pPr>
            <a:r>
              <a:rPr lang="en-US" sz="1200" b="1" i="0" dirty="0">
                <a:solidFill>
                  <a:srgbClr val="000000"/>
                </a:solidFill>
                <a:effectLst/>
                <a:latin typeface="+mn-lt"/>
              </a:rPr>
              <a:t>The second day of a new year.</a:t>
            </a:r>
          </a:p>
          <a:p>
            <a:pPr marL="1085850" lvl="2" indent="-171450" algn="l">
              <a:buFont typeface="Arial" panose="020B0604020202020204" pitchFamily="34" charset="0"/>
              <a:buChar char="•"/>
            </a:pPr>
            <a:r>
              <a:rPr lang="en-US" sz="1200" b="0" i="0" dirty="0">
                <a:solidFill>
                  <a:srgbClr val="000000"/>
                </a:solidFill>
                <a:effectLst/>
                <a:latin typeface="+mn-lt"/>
              </a:rPr>
              <a:t>Memes all over the internet.  Bad 2020, but 2021 has been as bad or worse!</a:t>
            </a:r>
          </a:p>
          <a:p>
            <a:pPr marL="1085850" lvl="2" indent="-171450" algn="l">
              <a:buFont typeface="Arial" panose="020B0604020202020204" pitchFamily="34" charset="0"/>
              <a:buChar char="•"/>
            </a:pPr>
            <a:r>
              <a:rPr lang="en-US" sz="1200" b="0" i="0" dirty="0">
                <a:solidFill>
                  <a:srgbClr val="000000"/>
                </a:solidFill>
                <a:effectLst/>
                <a:latin typeface="+mn-lt"/>
              </a:rPr>
              <a:t>Now 2022 (trepidation, but hopeful for an end to the pandemic.  A return to normalcy).</a:t>
            </a:r>
          </a:p>
          <a:p>
            <a:pPr marL="628650" lvl="1" indent="-171450" algn="l">
              <a:buFont typeface="Arial" panose="020B0604020202020204" pitchFamily="34" charset="0"/>
              <a:buChar char="•"/>
            </a:pPr>
            <a:r>
              <a:rPr lang="en-US" sz="1200" b="1" i="0" dirty="0">
                <a:solidFill>
                  <a:srgbClr val="000000"/>
                </a:solidFill>
                <a:effectLst/>
                <a:latin typeface="+mn-lt"/>
              </a:rPr>
              <a:t>Has our physical unease and travails affected our spiritual outlook?</a:t>
            </a:r>
          </a:p>
          <a:p>
            <a:pPr marL="1085850" lvl="2" indent="-171450" algn="l">
              <a:buFont typeface="Arial" panose="020B0604020202020204" pitchFamily="34" charset="0"/>
              <a:buChar char="•"/>
            </a:pPr>
            <a:r>
              <a:rPr lang="en-US" sz="1200" b="0" i="0" dirty="0">
                <a:solidFill>
                  <a:srgbClr val="000000"/>
                </a:solidFill>
                <a:effectLst/>
                <a:latin typeface="+mn-lt"/>
              </a:rPr>
              <a:t>I am so appreciative of the efforts that have been made by the brethren here the past two years.</a:t>
            </a:r>
          </a:p>
          <a:p>
            <a:pPr marL="1085850" lvl="2" indent="-171450" algn="l">
              <a:buFont typeface="Arial" panose="020B0604020202020204" pitchFamily="34" charset="0"/>
              <a:buChar char="•"/>
            </a:pPr>
            <a:r>
              <a:rPr lang="en-US" sz="1200" b="0" i="0" dirty="0">
                <a:solidFill>
                  <a:srgbClr val="000000"/>
                </a:solidFill>
                <a:effectLst/>
                <a:latin typeface="+mn-lt"/>
              </a:rPr>
              <a:t>I am encouraged by the faith and zeal that so many of you have shown.</a:t>
            </a:r>
          </a:p>
          <a:p>
            <a:pPr marL="1085850" lvl="2" indent="-171450" algn="l">
              <a:buFont typeface="Arial" panose="020B0604020202020204" pitchFamily="34" charset="0"/>
              <a:buChar char="•"/>
            </a:pPr>
            <a:r>
              <a:rPr lang="en-US" sz="1200" b="0" i="0" dirty="0">
                <a:solidFill>
                  <a:srgbClr val="000000"/>
                </a:solidFill>
                <a:effectLst/>
                <a:latin typeface="+mn-lt"/>
              </a:rPr>
              <a:t>But, the beginning of the year can be a time of renewed spiritual resolution and promise.</a:t>
            </a:r>
          </a:p>
          <a:p>
            <a:pPr marL="1085850" lvl="2" indent="-171450" algn="l">
              <a:buFont typeface="Arial" panose="020B0604020202020204" pitchFamily="34" charset="0"/>
              <a:buChar char="•"/>
            </a:pPr>
            <a:r>
              <a:rPr lang="en-US" sz="1200" b="0" i="0" dirty="0">
                <a:solidFill>
                  <a:srgbClr val="000000"/>
                </a:solidFill>
                <a:effectLst/>
                <a:latin typeface="+mn-lt"/>
              </a:rPr>
              <a:t>With that in mind, I want to read to you a wonderful passage from the 119</a:t>
            </a:r>
            <a:r>
              <a:rPr lang="en-US" sz="1200" b="0" i="0" baseline="30000" dirty="0">
                <a:solidFill>
                  <a:srgbClr val="000000"/>
                </a:solidFill>
                <a:effectLst/>
                <a:latin typeface="+mn-lt"/>
              </a:rPr>
              <a:t>th</a:t>
            </a:r>
            <a:r>
              <a:rPr lang="en-US" sz="1200" b="0" i="0" dirty="0">
                <a:solidFill>
                  <a:srgbClr val="000000"/>
                </a:solidFill>
                <a:effectLst/>
                <a:latin typeface="+mn-lt"/>
              </a:rPr>
              <a:t> Psalm</a:t>
            </a:r>
          </a:p>
          <a:p>
            <a:pPr marL="0" lvl="0" indent="0" algn="l">
              <a:buFont typeface="Arial" panose="020B0604020202020204" pitchFamily="34" charset="0"/>
              <a:buNone/>
            </a:pPr>
            <a:r>
              <a:rPr lang="en-US" sz="1200" b="1" i="0" dirty="0">
                <a:solidFill>
                  <a:srgbClr val="000000"/>
                </a:solidFill>
                <a:effectLst/>
                <a:latin typeface="+mn-lt"/>
              </a:rPr>
              <a:t>(Psalm 119:153-160), </a:t>
            </a:r>
            <a:r>
              <a:rPr lang="en-US" sz="1200" b="0" i="1" dirty="0">
                <a:solidFill>
                  <a:srgbClr val="000000"/>
                </a:solidFill>
                <a:effectLst/>
                <a:latin typeface="+mn-lt"/>
              </a:rPr>
              <a:t>“</a:t>
            </a:r>
            <a:r>
              <a:rPr lang="en-US" i="1" dirty="0"/>
              <a:t>Consider my affliction and deliver me, for I do not forget Your law. </a:t>
            </a:r>
            <a:r>
              <a:rPr lang="en-US" i="1" baseline="30000" dirty="0"/>
              <a:t>154</a:t>
            </a:r>
            <a:r>
              <a:rPr lang="en-US" i="1" dirty="0"/>
              <a:t> Plead my cause and redeem me; </a:t>
            </a:r>
            <a:r>
              <a:rPr lang="en-US" i="1" u="sng" dirty="0"/>
              <a:t>revive me according to Your word</a:t>
            </a:r>
            <a:r>
              <a:rPr lang="en-US" i="1" dirty="0"/>
              <a:t>. </a:t>
            </a:r>
            <a:r>
              <a:rPr lang="en-US" i="1" baseline="30000" dirty="0"/>
              <a:t>155</a:t>
            </a:r>
            <a:r>
              <a:rPr lang="en-US" i="1" dirty="0"/>
              <a:t> Salvation is far from the wicked, for they do not seek Your statutes. </a:t>
            </a:r>
            <a:r>
              <a:rPr lang="en-US" i="1" baseline="30000" dirty="0"/>
              <a:t>156</a:t>
            </a:r>
            <a:r>
              <a:rPr lang="en-US" i="1" dirty="0"/>
              <a:t> Great are Your tender mercies, </a:t>
            </a:r>
            <a:r>
              <a:rPr lang="en-US" i="1" u="sng" dirty="0"/>
              <a:t>O Lord; revive me according to Your judgments</a:t>
            </a:r>
            <a:r>
              <a:rPr lang="en-US" i="1" dirty="0"/>
              <a:t>. </a:t>
            </a:r>
            <a:r>
              <a:rPr lang="en-US" i="1" baseline="30000" dirty="0"/>
              <a:t>157</a:t>
            </a:r>
            <a:r>
              <a:rPr lang="en-US" i="1" dirty="0"/>
              <a:t> Many are my persecutors and my enemies, yet I do not turn from Your testimonies. </a:t>
            </a:r>
            <a:r>
              <a:rPr lang="en-US" i="1" baseline="30000" dirty="0"/>
              <a:t>158</a:t>
            </a:r>
            <a:r>
              <a:rPr lang="en-US" i="1" dirty="0"/>
              <a:t> I see the treacherous, and am disgusted, because they do not keep Your word. </a:t>
            </a:r>
            <a:r>
              <a:rPr lang="en-US" i="1" baseline="30000" dirty="0"/>
              <a:t>159</a:t>
            </a:r>
            <a:r>
              <a:rPr lang="en-US" i="1" dirty="0"/>
              <a:t> Consider how I love Your precepts; </a:t>
            </a:r>
            <a:r>
              <a:rPr lang="en-US" i="1" u="sng" dirty="0"/>
              <a:t>revive me, O Lord, according to Your lovingkindness</a:t>
            </a:r>
            <a:r>
              <a:rPr lang="en-US" i="1" dirty="0"/>
              <a:t>. </a:t>
            </a:r>
            <a:r>
              <a:rPr lang="en-US" i="1" baseline="30000" dirty="0"/>
              <a:t>160</a:t>
            </a:r>
            <a:r>
              <a:rPr lang="en-US" i="1" dirty="0"/>
              <a:t> The entirety of Your word is truth, and every one of Your righteous judgments endures forever.”</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fld id="{669D8D8D-8AB7-401A-9F87-2C1C8A5CE416}" type="slidenum">
              <a:rPr lang="en-US" smtClean="0"/>
              <a:t>1</a:t>
            </a:fld>
            <a:endParaRPr lang="en-US"/>
          </a:p>
        </p:txBody>
      </p:sp>
    </p:spTree>
    <p:extLst>
      <p:ext uri="{BB962C8B-B14F-4D97-AF65-F5344CB8AC3E}">
        <p14:creationId xmlns:p14="http://schemas.microsoft.com/office/powerpoint/2010/main" val="206863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Definition:  REVIVE</a:t>
            </a:r>
          </a:p>
          <a:p>
            <a:pPr marL="628650" lvl="1" indent="-171450" algn="l">
              <a:buFont typeface="Arial" panose="020B0604020202020204" pitchFamily="34" charset="0"/>
              <a:buChar char="•"/>
            </a:pPr>
            <a:r>
              <a:rPr lang="en-US" sz="1200" b="1" i="0" dirty="0">
                <a:solidFill>
                  <a:srgbClr val="000000"/>
                </a:solidFill>
                <a:effectLst/>
                <a:latin typeface="+mn-lt"/>
              </a:rPr>
              <a:t>To flourish anew, renewal, revitalizing, reinvigorating, rescue from trouble.</a:t>
            </a:r>
          </a:p>
          <a:p>
            <a:pPr marL="628650" lvl="1" indent="-171450" algn="l">
              <a:buFont typeface="Arial" panose="020B0604020202020204" pitchFamily="34" charset="0"/>
              <a:buChar char="•"/>
            </a:pPr>
            <a:r>
              <a:rPr lang="en-US" sz="1200" b="1" i="0" dirty="0">
                <a:solidFill>
                  <a:srgbClr val="000000"/>
                </a:solidFill>
                <a:effectLst/>
                <a:latin typeface="+mn-lt"/>
              </a:rPr>
              <a:t>As translated by other English versions of the Bible</a:t>
            </a:r>
          </a:p>
          <a:p>
            <a:pPr marL="1085850" marR="0" lvl="2" indent="-171450" algn="l" rtl="0">
              <a:buFont typeface="Arial" panose="020B0604020202020204" pitchFamily="34" charset="0"/>
              <a:buChar char="•"/>
            </a:pPr>
            <a:r>
              <a:rPr lang="en-US" sz="1200" b="1" i="0" u="none" strike="noStrike" baseline="0" dirty="0">
                <a:solidFill>
                  <a:srgbClr val="292F33"/>
                </a:solidFill>
                <a:latin typeface="+mn-lt"/>
              </a:rPr>
              <a:t>(ASV) </a:t>
            </a:r>
            <a:r>
              <a:rPr lang="en-US" sz="1200" b="0" i="1" u="none" strike="noStrike" baseline="0" dirty="0">
                <a:solidFill>
                  <a:srgbClr val="292F33"/>
                </a:solidFill>
                <a:latin typeface="+mn-lt"/>
              </a:rPr>
              <a:t>“Quicken me”</a:t>
            </a:r>
          </a:p>
          <a:p>
            <a:pPr marL="1085850" marR="0" lvl="2" indent="-171450" algn="l" rtl="0">
              <a:buFont typeface="Arial" panose="020B0604020202020204" pitchFamily="34" charset="0"/>
              <a:buChar char="•"/>
            </a:pPr>
            <a:r>
              <a:rPr lang="en-US" sz="1200" b="1" i="0" u="none" strike="noStrike" baseline="0" dirty="0">
                <a:solidFill>
                  <a:srgbClr val="292F33"/>
                </a:solidFill>
                <a:latin typeface="+mn-lt"/>
              </a:rPr>
              <a:t>(ESV) </a:t>
            </a:r>
            <a:r>
              <a:rPr lang="en-US" sz="1200" b="0" i="1" u="none" strike="noStrike" baseline="0" dirty="0">
                <a:solidFill>
                  <a:srgbClr val="292F33"/>
                </a:solidFill>
                <a:latin typeface="+mn-lt"/>
              </a:rPr>
              <a:t>“Give me life”</a:t>
            </a:r>
          </a:p>
          <a:p>
            <a:pPr marL="1085850" marR="0" lvl="2" indent="-171450" algn="l" rtl="0">
              <a:buFont typeface="Arial" panose="020B0604020202020204" pitchFamily="34" charset="0"/>
              <a:buChar char="•"/>
            </a:pPr>
            <a:r>
              <a:rPr lang="en-US" sz="1200" b="1" i="0" u="none" strike="noStrike" baseline="0" dirty="0">
                <a:solidFill>
                  <a:srgbClr val="292F33"/>
                </a:solidFill>
                <a:latin typeface="+mn-lt"/>
              </a:rPr>
              <a:t>(KJV) </a:t>
            </a:r>
            <a:r>
              <a:rPr lang="en-US" sz="1200" b="0" i="1" u="none" strike="noStrike" baseline="0" dirty="0">
                <a:solidFill>
                  <a:srgbClr val="292F33"/>
                </a:solidFill>
                <a:latin typeface="+mn-lt"/>
              </a:rPr>
              <a:t>“Quicken me”</a:t>
            </a:r>
          </a:p>
          <a:p>
            <a:pPr marL="1085850" marR="0" lvl="2" indent="-171450" algn="l" rtl="0">
              <a:buFont typeface="Arial" panose="020B0604020202020204" pitchFamily="34" charset="0"/>
              <a:buChar char="•"/>
            </a:pPr>
            <a:r>
              <a:rPr lang="en-US" sz="1200" b="1" i="0" u="none" strike="noStrike" baseline="0" dirty="0">
                <a:solidFill>
                  <a:srgbClr val="292F33"/>
                </a:solidFill>
                <a:latin typeface="+mn-lt"/>
              </a:rPr>
              <a:t>(YLT) </a:t>
            </a:r>
            <a:r>
              <a:rPr lang="en-US" sz="1200" b="0" i="1" u="none" strike="noStrike" baseline="0" dirty="0">
                <a:solidFill>
                  <a:srgbClr val="292F33"/>
                </a:solidFill>
                <a:latin typeface="+mn-lt"/>
              </a:rPr>
              <a:t>“Quicken me”</a:t>
            </a:r>
          </a:p>
          <a:p>
            <a:pPr marL="1085850" lvl="2" indent="-171450" algn="l">
              <a:buFont typeface="Arial" panose="020B0604020202020204" pitchFamily="34" charset="0"/>
              <a:buChar char="•"/>
            </a:pPr>
            <a:r>
              <a:rPr lang="en-US" sz="1200" b="1" i="0" dirty="0">
                <a:solidFill>
                  <a:srgbClr val="000000"/>
                </a:solidFill>
                <a:effectLst/>
                <a:latin typeface="+mn-lt"/>
              </a:rPr>
              <a:t>(RSV) </a:t>
            </a:r>
            <a:r>
              <a:rPr lang="en-US" sz="1200" b="0" i="1" dirty="0">
                <a:solidFill>
                  <a:srgbClr val="000000"/>
                </a:solidFill>
                <a:effectLst/>
                <a:latin typeface="+mn-lt"/>
              </a:rPr>
              <a:t>“Give me life”</a:t>
            </a:r>
          </a:p>
          <a:p>
            <a:pPr marL="0" lvl="0" indent="0" algn="l">
              <a:buFont typeface="Arial" panose="020B0604020202020204" pitchFamily="34" charset="0"/>
              <a:buNone/>
            </a:pPr>
            <a:r>
              <a:rPr lang="en-US" sz="1200" b="1" i="0" dirty="0">
                <a:solidFill>
                  <a:srgbClr val="000000"/>
                </a:solidFill>
                <a:effectLst/>
                <a:latin typeface="+mn-lt"/>
              </a:rPr>
              <a:t>(</a:t>
            </a:r>
            <a:r>
              <a:rPr lang="en-US" b="1" dirty="0"/>
              <a:t>Psalms 143:11), </a:t>
            </a:r>
            <a:r>
              <a:rPr lang="en-US" i="1" dirty="0"/>
              <a:t>“Revive me, O Lord, for Your name's sake! For Your righteousness’ sake bring my soul out of trouble.”</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Scripture emphasizes the importance of maintaining zeal and ardor for the Lord</a:t>
            </a:r>
          </a:p>
          <a:p>
            <a:pPr marL="0" indent="0" algn="l">
              <a:buFont typeface="Arial" panose="020B0604020202020204" pitchFamily="34" charset="0"/>
              <a:buNone/>
            </a:pPr>
            <a:r>
              <a:rPr lang="en-US" sz="1200" b="1" i="0" dirty="0">
                <a:solidFill>
                  <a:srgbClr val="000000"/>
                </a:solidFill>
                <a:effectLst/>
                <a:latin typeface="+mn-lt"/>
              </a:rPr>
              <a:t>(</a:t>
            </a:r>
            <a:r>
              <a:rPr lang="en-US" b="1" dirty="0"/>
              <a:t>Galatians 6:9-10), </a:t>
            </a:r>
            <a:r>
              <a:rPr lang="en-US" i="1" dirty="0"/>
              <a:t>“And let us not grow weary while doing good, for in due season we shall reap if we do not lose heart.</a:t>
            </a:r>
            <a:r>
              <a:rPr lang="en-US" i="1" baseline="30000" dirty="0"/>
              <a:t> 10</a:t>
            </a:r>
            <a:r>
              <a:rPr lang="en-US" i="1" dirty="0"/>
              <a:t> Therefore, as we have opportunity, let us do good to all, especially to those who are of the household of faith.”</a:t>
            </a:r>
            <a:endParaRPr lang="en-US" sz="1200" b="0" i="1" dirty="0">
              <a:solidFill>
                <a:srgbClr val="000000"/>
              </a:solidFill>
              <a:effectLst/>
              <a:latin typeface="+mn-lt"/>
            </a:endParaRPr>
          </a:p>
          <a:p>
            <a:pPr algn="l"/>
            <a:r>
              <a:rPr lang="en-US" sz="1200" b="1" i="0" dirty="0">
                <a:solidFill>
                  <a:srgbClr val="000000"/>
                </a:solidFill>
                <a:effectLst/>
                <a:latin typeface="+mn-lt"/>
              </a:rPr>
              <a:t>(</a:t>
            </a:r>
            <a:r>
              <a:rPr lang="en-US" b="1" dirty="0"/>
              <a:t>2 Thessalonians 3:13), </a:t>
            </a:r>
            <a:r>
              <a:rPr lang="en-US" i="1" dirty="0"/>
              <a:t>“But as for you, brethren, do not grow weary in doing good.”</a:t>
            </a:r>
            <a:endParaRPr lang="en-US" sz="1200" b="0" i="1" dirty="0">
              <a:solidFill>
                <a:srgbClr val="000000"/>
              </a:solidFill>
              <a:effectLst/>
              <a:latin typeface="+mn-lt"/>
            </a:endParaRPr>
          </a:p>
          <a:p>
            <a:pPr algn="l"/>
            <a:r>
              <a:rPr lang="en-US" sz="1200" b="1" i="0" dirty="0">
                <a:solidFill>
                  <a:srgbClr val="000000"/>
                </a:solidFill>
                <a:effectLst/>
                <a:latin typeface="+mn-lt"/>
              </a:rPr>
              <a:t>(</a:t>
            </a:r>
            <a:r>
              <a:rPr lang="en-US" b="1" dirty="0"/>
              <a:t>Hebrews 6:11-12), </a:t>
            </a:r>
            <a:r>
              <a:rPr lang="en-US" i="1" dirty="0"/>
              <a:t>“And we desire that each one of you show the same diligence to the full assurance of hope until the end,</a:t>
            </a:r>
            <a:r>
              <a:rPr lang="en-US" i="1" baseline="30000" dirty="0"/>
              <a:t> 12</a:t>
            </a:r>
            <a:r>
              <a:rPr lang="en-US" i="1" dirty="0"/>
              <a:t> that you do not become sluggish, but imitate those who through faith and patience inherit the promises.”</a:t>
            </a:r>
          </a:p>
          <a:p>
            <a:pPr algn="l"/>
            <a:r>
              <a:rPr lang="en-US" sz="1200" b="1" i="0" dirty="0">
                <a:solidFill>
                  <a:srgbClr val="000000"/>
                </a:solidFill>
                <a:effectLst/>
                <a:latin typeface="+mn-lt"/>
              </a:rPr>
              <a:t>(</a:t>
            </a:r>
            <a:r>
              <a:rPr lang="en-US" b="1" dirty="0"/>
              <a:t>Revelation 3:15-16), </a:t>
            </a:r>
            <a:r>
              <a:rPr lang="en-US" i="1" dirty="0"/>
              <a:t>“I know your works, that you are neither cold nor hot. I could wish you were cold or hot.</a:t>
            </a:r>
            <a:r>
              <a:rPr lang="en-US" i="1" baseline="30000" dirty="0"/>
              <a:t> 16</a:t>
            </a:r>
            <a:r>
              <a:rPr lang="en-US" i="1" dirty="0"/>
              <a:t> So then, because you are lukewarm, and neither cold nor hot, I will vomit you out of My mouth.”</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D8D8D-8AB7-401A-9F87-2C1C8A5CE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28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SPIRITUAL REVIVAL COMES FROM THE LORD.</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The Lord is the True Source of Spiritual Renewal</a:t>
            </a:r>
          </a:p>
          <a:p>
            <a:pPr marL="0" lvl="0" indent="0" algn="l">
              <a:buFontTx/>
              <a:buNone/>
            </a:pPr>
            <a:r>
              <a:rPr lang="en-US" sz="1200" b="1" i="0" dirty="0">
                <a:solidFill>
                  <a:srgbClr val="000000"/>
                </a:solidFill>
                <a:effectLst/>
                <a:latin typeface="+mn-lt"/>
              </a:rPr>
              <a:t>(Psalm 138:7-8), </a:t>
            </a:r>
            <a:r>
              <a:rPr lang="en-US" sz="1200" b="0" i="1" dirty="0">
                <a:solidFill>
                  <a:srgbClr val="000000"/>
                </a:solidFill>
                <a:effectLst/>
                <a:latin typeface="+mn-lt"/>
              </a:rPr>
              <a:t>“</a:t>
            </a:r>
            <a:r>
              <a:rPr lang="en-US" i="1" dirty="0"/>
              <a:t>Though I walk in the midst of trouble, You will revive me; You will stretch out Your hand against the wrath of my enemies, and Your right hand will save me. </a:t>
            </a:r>
            <a:r>
              <a:rPr lang="en-US" i="1" baseline="30000" dirty="0"/>
              <a:t>8</a:t>
            </a:r>
            <a:r>
              <a:rPr lang="en-US" i="1" dirty="0"/>
              <a:t> The Lord will perfect that which concerns me; Your mercy, O Lord, endures forever; do not forsake the works of Your hands.”</a:t>
            </a:r>
            <a:endParaRPr lang="en-US" sz="1200" b="0" i="1" dirty="0">
              <a:solidFill>
                <a:srgbClr val="000000"/>
              </a:solidFill>
              <a:effectLst/>
              <a:latin typeface="+mn-lt"/>
            </a:endParaRPr>
          </a:p>
          <a:p>
            <a:pPr marL="0" lvl="0" indent="0" algn="l">
              <a:buFontTx/>
              <a:buNone/>
            </a:pPr>
            <a:r>
              <a:rPr lang="en-US" sz="1200" b="1" i="0" dirty="0">
                <a:solidFill>
                  <a:srgbClr val="000000"/>
                </a:solidFill>
                <a:effectLst/>
                <a:latin typeface="+mn-lt"/>
              </a:rPr>
              <a:t>(Ezekiel 37:11-14), [God reanimated dry bones in a valley before the prophet, to teach a lesson to Israel], </a:t>
            </a:r>
            <a:r>
              <a:rPr lang="en-US" sz="1200" b="0" i="1" dirty="0">
                <a:solidFill>
                  <a:srgbClr val="000000"/>
                </a:solidFill>
                <a:effectLst/>
                <a:latin typeface="+mn-lt"/>
              </a:rPr>
              <a:t>“</a:t>
            </a:r>
            <a:r>
              <a:rPr lang="en-US" i="1" dirty="0"/>
              <a:t>Then He said to me, “Son of man, these bones are the whole house of Israel. They indeed say, ‘Our bones are dry, our hope is lost, and we ourselves are cut off!’</a:t>
            </a:r>
            <a:r>
              <a:rPr lang="en-US" i="1" baseline="30000" dirty="0"/>
              <a:t> 12</a:t>
            </a:r>
            <a:r>
              <a:rPr lang="en-US" i="1" dirty="0"/>
              <a:t> Therefore prophesy and say to them, “Thus says the Lord God: ‘Behold, O My people, I will open your graves and cause you to come up from your graves, and bring you into the land of Israel.</a:t>
            </a:r>
            <a:r>
              <a:rPr lang="en-US" i="1" baseline="30000" dirty="0"/>
              <a:t> 13</a:t>
            </a:r>
            <a:r>
              <a:rPr lang="en-US" i="1" dirty="0"/>
              <a:t> Then you shall know that I am the Lord, when I have opened your graves, O My people, and brought you up from your graves.</a:t>
            </a:r>
            <a:r>
              <a:rPr lang="en-US" i="1" baseline="30000" dirty="0"/>
              <a:t> 14</a:t>
            </a:r>
            <a:r>
              <a:rPr lang="en-US" i="1" dirty="0"/>
              <a:t> I will put My Spirit in you, and you shall live, and I will place you in your own land. Then you shall know that I, the Lord, have spoken it and performed it,” says the Lord.’ ”</a:t>
            </a:r>
          </a:p>
          <a:p>
            <a:pPr marL="0" lvl="0" indent="0" algn="l">
              <a:buFontTx/>
              <a:buNone/>
            </a:pPr>
            <a:r>
              <a:rPr lang="en-US" sz="1200" b="1" i="0" dirty="0">
                <a:solidFill>
                  <a:srgbClr val="000000"/>
                </a:solidFill>
                <a:effectLst/>
                <a:latin typeface="+mn-lt"/>
              </a:rPr>
              <a:t>(</a:t>
            </a:r>
            <a:r>
              <a:rPr lang="en-US" b="1" i="0" dirty="0"/>
              <a:t>Romans 6:4), </a:t>
            </a:r>
            <a:r>
              <a:rPr lang="en-US" i="1" dirty="0"/>
              <a:t>“Therefore we were buried with Him through baptism into death, that just as Christ was raised from the dead by the glory of the Father, even so we also should walk in newness of life.”</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Our Revival Declares God’s Power and Righteousness</a:t>
            </a:r>
          </a:p>
          <a:p>
            <a:pPr marL="0" lvl="0" indent="0" algn="l">
              <a:buFont typeface="Arial" panose="020B0604020202020204" pitchFamily="34" charset="0"/>
              <a:buNone/>
            </a:pPr>
            <a:r>
              <a:rPr lang="en-US" sz="1200" b="1" i="0" dirty="0">
                <a:solidFill>
                  <a:srgbClr val="000000"/>
                </a:solidFill>
                <a:effectLst/>
                <a:latin typeface="+mn-lt"/>
              </a:rPr>
              <a:t>(John 5:25-27), </a:t>
            </a:r>
            <a:r>
              <a:rPr lang="en-US" sz="1200" b="0" i="1" dirty="0">
                <a:solidFill>
                  <a:srgbClr val="000000"/>
                </a:solidFill>
                <a:effectLst/>
                <a:latin typeface="+mn-lt"/>
              </a:rPr>
              <a:t>“</a:t>
            </a:r>
            <a:r>
              <a:rPr lang="en-US" i="1" dirty="0"/>
              <a:t>Most assuredly, I say to you, the hour is coming, and now is, when the dead will hear the voice of the Son of God; and those who hear will live.</a:t>
            </a:r>
            <a:r>
              <a:rPr lang="en-US" i="1" baseline="30000" dirty="0"/>
              <a:t> 26</a:t>
            </a:r>
            <a:r>
              <a:rPr lang="en-US" i="1" dirty="0"/>
              <a:t> For as the Father has life in Himself, so He has granted the Son to have life in Himself,</a:t>
            </a:r>
            <a:r>
              <a:rPr lang="en-US" i="1" baseline="30000" dirty="0"/>
              <a:t> 27</a:t>
            </a:r>
            <a:r>
              <a:rPr lang="en-US" i="1" dirty="0"/>
              <a:t> and has given Him authority to execute judgment also, because He is the Son of Man.”</a:t>
            </a:r>
            <a:endParaRPr lang="en-US" sz="1200" b="0" i="1"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D8D8D-8AB7-401A-9F87-2C1C8A5CE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375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HOW GOD REVIVES US (Using the text of the 119</a:t>
            </a:r>
            <a:r>
              <a:rPr lang="en-US" sz="1200" b="1" i="0" baseline="30000" dirty="0">
                <a:solidFill>
                  <a:srgbClr val="000000"/>
                </a:solidFill>
                <a:effectLst/>
                <a:latin typeface="+mn-lt"/>
              </a:rPr>
              <a:t>th</a:t>
            </a:r>
            <a:r>
              <a:rPr lang="en-US" sz="1200" b="1" i="0" dirty="0">
                <a:solidFill>
                  <a:srgbClr val="000000"/>
                </a:solidFill>
                <a:effectLst/>
                <a:latin typeface="+mn-lt"/>
              </a:rPr>
              <a:t> Psalm, as we read earlier)</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God Revives Us According to His Word,</a:t>
            </a:r>
          </a:p>
          <a:p>
            <a:pPr marL="0" lvl="0" indent="0" algn="l">
              <a:buFontTx/>
              <a:buNone/>
            </a:pPr>
            <a:r>
              <a:rPr lang="en-US" sz="1200" b="1" i="0" dirty="0">
                <a:solidFill>
                  <a:srgbClr val="000000"/>
                </a:solidFill>
                <a:effectLst/>
                <a:latin typeface="+mn-lt"/>
              </a:rPr>
              <a:t>(Psalm 119:154), </a:t>
            </a:r>
            <a:r>
              <a:rPr lang="en-US" sz="1200" b="0" i="1" dirty="0">
                <a:solidFill>
                  <a:srgbClr val="000000"/>
                </a:solidFill>
                <a:effectLst/>
                <a:latin typeface="+mn-lt"/>
              </a:rPr>
              <a:t>“</a:t>
            </a:r>
            <a:r>
              <a:rPr lang="en-US" b="0" i="1" dirty="0"/>
              <a:t>Plead my cause and redeem me; Revive me according to Your word.”</a:t>
            </a:r>
          </a:p>
          <a:p>
            <a:pPr marL="1085850" lvl="2" indent="-171450" algn="l">
              <a:buFont typeface="Arial" panose="020B0604020202020204" pitchFamily="34" charset="0"/>
              <a:buChar char="•"/>
            </a:pPr>
            <a:r>
              <a:rPr lang="en-US" sz="1200" b="0" i="0" dirty="0">
                <a:solidFill>
                  <a:srgbClr val="000000"/>
                </a:solidFill>
                <a:effectLst/>
                <a:latin typeface="+mn-lt"/>
              </a:rPr>
              <a:t>Note: Some translations read </a:t>
            </a:r>
            <a:r>
              <a:rPr lang="en-US" sz="1200" b="0" i="1" dirty="0">
                <a:solidFill>
                  <a:srgbClr val="000000"/>
                </a:solidFill>
                <a:effectLst/>
                <a:latin typeface="+mn-lt"/>
              </a:rPr>
              <a:t>“according to your promise!” </a:t>
            </a:r>
            <a:r>
              <a:rPr lang="en-US" sz="1200" b="0" i="0" dirty="0">
                <a:solidFill>
                  <a:srgbClr val="000000"/>
                </a:solidFill>
                <a:effectLst/>
                <a:latin typeface="+mn-lt"/>
              </a:rPr>
              <a:t>(ESV)</a:t>
            </a:r>
          </a:p>
          <a:p>
            <a:pPr marL="1085850" lvl="2" indent="-171450" algn="l">
              <a:buFont typeface="Arial" panose="020B0604020202020204" pitchFamily="34" charset="0"/>
              <a:buChar char="•"/>
            </a:pPr>
            <a:r>
              <a:rPr lang="en-US" sz="1200" b="0" i="0" dirty="0">
                <a:solidFill>
                  <a:srgbClr val="000000"/>
                </a:solidFill>
                <a:effectLst/>
                <a:latin typeface="+mn-lt"/>
              </a:rPr>
              <a:t>Though God promises us renewal, the context of the 119</a:t>
            </a:r>
            <a:r>
              <a:rPr lang="en-US" sz="1200" b="0" i="0" baseline="30000" dirty="0">
                <a:solidFill>
                  <a:srgbClr val="000000"/>
                </a:solidFill>
                <a:effectLst/>
                <a:latin typeface="+mn-lt"/>
              </a:rPr>
              <a:t>th</a:t>
            </a:r>
            <a:r>
              <a:rPr lang="en-US" sz="1200" b="0" i="0" dirty="0">
                <a:solidFill>
                  <a:srgbClr val="000000"/>
                </a:solidFill>
                <a:effectLst/>
                <a:latin typeface="+mn-lt"/>
              </a:rPr>
              <a:t> Psalm seems to be about the Word of God itself.  The precepts, testimonies, statutes, commandments.</a:t>
            </a:r>
          </a:p>
          <a:p>
            <a:pPr marL="0" lvl="0" indent="0" algn="l">
              <a:buFontTx/>
              <a:buNone/>
            </a:pPr>
            <a:r>
              <a:rPr lang="en-US" sz="1200" b="1" i="0" dirty="0">
                <a:solidFill>
                  <a:srgbClr val="000000"/>
                </a:solidFill>
                <a:effectLst/>
                <a:latin typeface="+mn-lt"/>
              </a:rPr>
              <a:t>(Psalm 119:25-26),</a:t>
            </a:r>
            <a:r>
              <a:rPr lang="en-US" sz="1200" b="0" i="0" dirty="0">
                <a:solidFill>
                  <a:srgbClr val="000000"/>
                </a:solidFill>
                <a:effectLst/>
                <a:latin typeface="+mn-lt"/>
              </a:rPr>
              <a:t> </a:t>
            </a:r>
            <a:r>
              <a:rPr lang="en-US" sz="1200" b="0" i="1" dirty="0">
                <a:solidFill>
                  <a:srgbClr val="000000"/>
                </a:solidFill>
                <a:effectLst/>
                <a:latin typeface="+mn-lt"/>
              </a:rPr>
              <a:t>“</a:t>
            </a:r>
            <a:r>
              <a:rPr lang="en-US" i="1" dirty="0"/>
              <a:t>My soul clings to the dust; Revive me according to Your word. </a:t>
            </a:r>
            <a:r>
              <a:rPr lang="en-US" i="1" baseline="30000" dirty="0"/>
              <a:t>26</a:t>
            </a:r>
            <a:r>
              <a:rPr lang="en-US" i="1" dirty="0"/>
              <a:t> I have declared my ways, and You answered me; Teach me Your statutes.”</a:t>
            </a:r>
          </a:p>
          <a:p>
            <a:pPr marL="0" lvl="0" indent="0" algn="l">
              <a:buFontTx/>
              <a:buNone/>
            </a:pPr>
            <a:r>
              <a:rPr lang="en-US" sz="1200" b="1" i="0" dirty="0">
                <a:solidFill>
                  <a:srgbClr val="000000"/>
                </a:solidFill>
                <a:effectLst/>
                <a:latin typeface="+mn-lt"/>
              </a:rPr>
              <a:t>(Psalm 119:107), </a:t>
            </a:r>
            <a:r>
              <a:rPr lang="en-US" sz="1200" b="0" i="1" dirty="0">
                <a:solidFill>
                  <a:srgbClr val="000000"/>
                </a:solidFill>
                <a:effectLst/>
                <a:latin typeface="+mn-lt"/>
              </a:rPr>
              <a:t>“I</a:t>
            </a:r>
            <a:r>
              <a:rPr lang="en-US" i="1" dirty="0"/>
              <a:t> am afflicted very much; revive me, O Lord, according to Your word.</a:t>
            </a:r>
            <a:r>
              <a:rPr lang="en-US" b="0" i="1" dirty="0"/>
              <a:t>”</a:t>
            </a:r>
            <a:endParaRPr lang="en-US" sz="1200" b="0" i="1" dirty="0">
              <a:solidFill>
                <a:srgbClr val="000000"/>
              </a:solidFill>
              <a:effectLst/>
              <a:latin typeface="+mn-lt"/>
            </a:endParaRPr>
          </a:p>
          <a:p>
            <a:pPr marL="0" lvl="0" indent="0" algn="l">
              <a:buFontTx/>
              <a:buNone/>
            </a:pPr>
            <a:r>
              <a:rPr lang="en-US" sz="1200" b="1" i="0" dirty="0">
                <a:solidFill>
                  <a:srgbClr val="000000"/>
                </a:solidFill>
                <a:effectLst/>
                <a:latin typeface="+mn-lt"/>
              </a:rPr>
              <a:t>(Psalm 119:37), [No ambiguity here], </a:t>
            </a:r>
            <a:r>
              <a:rPr lang="en-US" sz="1200" b="0" i="1" dirty="0">
                <a:solidFill>
                  <a:srgbClr val="000000"/>
                </a:solidFill>
                <a:effectLst/>
                <a:latin typeface="+mn-lt"/>
              </a:rPr>
              <a:t>“T</a:t>
            </a:r>
            <a:r>
              <a:rPr lang="en-US" i="1" dirty="0"/>
              <a:t>urn away my eyes from looking at worthless things, and revive me in Your way.”</a:t>
            </a:r>
            <a:endParaRPr lang="en-US" sz="1200" b="1"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God Revives Us According to His Judgments (Justice – God is just and righteous in judgment)</a:t>
            </a:r>
          </a:p>
          <a:p>
            <a:pPr marL="0" lvl="0" indent="0" algn="l">
              <a:buFontTx/>
              <a:buNone/>
            </a:pPr>
            <a:r>
              <a:rPr lang="en-US" sz="1200" b="1" i="0" dirty="0">
                <a:solidFill>
                  <a:srgbClr val="000000"/>
                </a:solidFill>
                <a:effectLst/>
                <a:latin typeface="+mn-lt"/>
              </a:rPr>
              <a:t>(Psalm 119:156), </a:t>
            </a:r>
            <a:r>
              <a:rPr lang="en-US" sz="1200" b="0" i="1" dirty="0">
                <a:solidFill>
                  <a:srgbClr val="000000"/>
                </a:solidFill>
                <a:effectLst/>
                <a:latin typeface="+mn-lt"/>
              </a:rPr>
              <a:t>“</a:t>
            </a:r>
            <a:r>
              <a:rPr lang="en-US" b="0" i="1" dirty="0"/>
              <a:t>Great are Your tender mercies, O Lord; revive me according to Your judgments.”</a:t>
            </a:r>
            <a:br>
              <a:rPr lang="en-US" sz="1200" b="1" i="0" dirty="0">
                <a:solidFill>
                  <a:srgbClr val="000000"/>
                </a:solidFill>
                <a:effectLst/>
                <a:latin typeface="+mn-lt"/>
              </a:rPr>
            </a:br>
            <a:r>
              <a:rPr lang="en-US" sz="1200" b="1" i="0" dirty="0">
                <a:solidFill>
                  <a:srgbClr val="000000"/>
                </a:solidFill>
                <a:effectLst/>
                <a:latin typeface="+mn-lt"/>
              </a:rPr>
              <a:t>(Psalm 119:149), </a:t>
            </a:r>
            <a:r>
              <a:rPr lang="en-US" sz="1200" b="0" i="1" dirty="0">
                <a:solidFill>
                  <a:srgbClr val="000000"/>
                </a:solidFill>
                <a:effectLst/>
                <a:latin typeface="+mn-lt"/>
              </a:rPr>
              <a:t>“H</a:t>
            </a:r>
            <a:r>
              <a:rPr lang="en-US" b="0" i="1" dirty="0"/>
              <a:t>ear my voice according to Your lovingkindness; O Lord, revive me according to Your </a:t>
            </a:r>
            <a:r>
              <a:rPr lang="en-US" b="0" i="1" u="sng" dirty="0"/>
              <a:t>justice</a:t>
            </a:r>
            <a:r>
              <a:rPr lang="en-US" b="0" i="1" dirty="0"/>
              <a:t>.”</a:t>
            </a:r>
          </a:p>
          <a:p>
            <a:pPr marL="0" lvl="0" indent="0" algn="l">
              <a:buFontTx/>
              <a:buNone/>
            </a:pPr>
            <a:r>
              <a:rPr lang="en-US" sz="1200" b="1" i="0" dirty="0">
                <a:solidFill>
                  <a:srgbClr val="000000"/>
                </a:solidFill>
                <a:effectLst/>
                <a:latin typeface="+mn-lt"/>
              </a:rPr>
              <a:t>(</a:t>
            </a:r>
            <a:r>
              <a:rPr lang="en-US" b="1" i="0" dirty="0"/>
              <a:t>Hebrews 4:12-13), </a:t>
            </a:r>
            <a:r>
              <a:rPr lang="en-US" i="1" dirty="0"/>
              <a:t>“For the word of God is living and powerful, and sharper than any two-edged sword, piercing even to the division of soul and spirit, and of joints and marrow, and is a discerner of the thoughts and intents of the heart.</a:t>
            </a:r>
            <a:r>
              <a:rPr lang="en-US" i="1" baseline="30000" dirty="0"/>
              <a:t> 13</a:t>
            </a:r>
            <a:r>
              <a:rPr lang="en-US" i="1" dirty="0"/>
              <a:t> And there is no creature hidden from His sight, but all things are naked and open to the eyes of Him to whom we must give account.”</a:t>
            </a:r>
            <a:endParaRPr lang="en-US" b="0" i="1" dirty="0"/>
          </a:p>
          <a:p>
            <a:pPr marL="628650" lvl="1" indent="-171450" algn="l">
              <a:buFont typeface="Arial" panose="020B0604020202020204" pitchFamily="34" charset="0"/>
              <a:buChar char="•"/>
            </a:pPr>
            <a:r>
              <a:rPr lang="en-US" sz="1200" b="1" i="0" dirty="0">
                <a:solidFill>
                  <a:srgbClr val="000000"/>
                </a:solidFill>
                <a:effectLst/>
                <a:latin typeface="+mn-lt"/>
              </a:rPr>
              <a:t>God Revives Us According to His Mercy (kindness, favor, pity, mercy)</a:t>
            </a:r>
          </a:p>
          <a:p>
            <a:pPr marL="0" lvl="0" indent="0" algn="l">
              <a:buFontTx/>
              <a:buNone/>
            </a:pPr>
            <a:r>
              <a:rPr lang="en-US" sz="1200" b="1" i="0" dirty="0">
                <a:solidFill>
                  <a:srgbClr val="000000"/>
                </a:solidFill>
                <a:effectLst/>
                <a:latin typeface="+mn-lt"/>
              </a:rPr>
              <a:t>(Psalm 119:159), </a:t>
            </a:r>
            <a:r>
              <a:rPr lang="en-US" sz="1200" b="0" i="1" dirty="0">
                <a:solidFill>
                  <a:srgbClr val="000000"/>
                </a:solidFill>
                <a:effectLst/>
                <a:latin typeface="+mn-lt"/>
              </a:rPr>
              <a:t>“</a:t>
            </a:r>
            <a:r>
              <a:rPr lang="en-US" b="0" i="1" dirty="0"/>
              <a:t>Consider how I love Your precepts; revive me, O Lord, according to Your </a:t>
            </a:r>
            <a:r>
              <a:rPr lang="en-US" b="0" i="1" u="sng" dirty="0"/>
              <a:t>lovingkindness</a:t>
            </a:r>
            <a:r>
              <a:rPr lang="en-US" b="0" i="1" dirty="0"/>
              <a:t>.”</a:t>
            </a:r>
            <a:endParaRPr lang="en-US" sz="1200" b="0" i="1" dirty="0">
              <a:solidFill>
                <a:srgbClr val="000000"/>
              </a:solidFill>
              <a:effectLst/>
              <a:latin typeface="+mn-lt"/>
            </a:endParaRPr>
          </a:p>
          <a:p>
            <a:pPr marL="0" lvl="0" indent="0" algn="l">
              <a:buFontTx/>
              <a:buNone/>
            </a:pPr>
            <a:r>
              <a:rPr lang="en-US" sz="1200" b="1" i="0" dirty="0">
                <a:solidFill>
                  <a:srgbClr val="000000"/>
                </a:solidFill>
                <a:effectLst/>
                <a:latin typeface="+mn-lt"/>
              </a:rPr>
              <a:t>(Titus 3:4-5), </a:t>
            </a:r>
            <a:r>
              <a:rPr lang="en-US" sz="1200" b="0" i="1" dirty="0">
                <a:solidFill>
                  <a:srgbClr val="000000"/>
                </a:solidFill>
                <a:effectLst/>
                <a:latin typeface="+mn-lt"/>
              </a:rPr>
              <a:t>“</a:t>
            </a:r>
            <a:r>
              <a:rPr lang="en-US" b="0" i="1" dirty="0"/>
              <a:t>But when the kindness and the love of God our Savior toward man appeared,</a:t>
            </a:r>
            <a:r>
              <a:rPr lang="en-US" b="0" i="1" baseline="30000" dirty="0"/>
              <a:t> 5</a:t>
            </a:r>
            <a:r>
              <a:rPr lang="en-US" b="0" i="1" dirty="0"/>
              <a:t> not by works of righteousness which we have done, but according to His mercy He saved us, through the washing of regeneration and renewing of the Holy Spirit.”</a:t>
            </a:r>
            <a:endParaRPr lang="en-US" sz="1200" b="1" i="0"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D8D8D-8AB7-401A-9F87-2C1C8A5CE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154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000000"/>
                </a:solidFill>
                <a:effectLst/>
                <a:latin typeface="+mn-lt"/>
              </a:rPr>
              <a:t>Conclusion:</a:t>
            </a:r>
          </a:p>
          <a:p>
            <a:pPr algn="l"/>
            <a:r>
              <a:rPr lang="en-US" sz="1200" b="1" i="0" dirty="0">
                <a:solidFill>
                  <a:srgbClr val="000000"/>
                </a:solidFill>
                <a:effectLst/>
                <a:latin typeface="+mn-lt"/>
              </a:rPr>
              <a:t>WHAT WE MUST DO TO BE REVIVED SPIRITUALLY</a:t>
            </a:r>
            <a:endParaRPr lang="en-US" sz="1200" b="0" i="0"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Humble ourselves before God with a  penitent spirit</a:t>
            </a:r>
          </a:p>
          <a:p>
            <a:pPr marL="0" lvl="0" indent="0" algn="l">
              <a:buFont typeface="Arial" panose="020B0604020202020204" pitchFamily="34" charset="0"/>
              <a:buNone/>
            </a:pPr>
            <a:r>
              <a:rPr lang="en-US" sz="1200" b="1" i="0" dirty="0">
                <a:solidFill>
                  <a:srgbClr val="000000"/>
                </a:solidFill>
                <a:effectLst/>
                <a:latin typeface="+mn-lt"/>
              </a:rPr>
              <a:t>(Isaiah 57:15), </a:t>
            </a:r>
            <a:r>
              <a:rPr lang="en-US" sz="1200" b="0" i="1" dirty="0">
                <a:solidFill>
                  <a:srgbClr val="000000"/>
                </a:solidFill>
                <a:effectLst/>
                <a:latin typeface="+mn-lt"/>
              </a:rPr>
              <a:t>“</a:t>
            </a:r>
            <a:r>
              <a:rPr lang="en-US" i="1" dirty="0"/>
              <a:t>For thus says the High and Lofty One Who inhabits eternity, whose name is Holy: “I dwell in the high and holy place, with him who has a contrite and humble spirit, to revive the spirit of the humble, and to revive the heart of the contrite ones.”</a:t>
            </a:r>
          </a:p>
          <a:p>
            <a:pPr marL="628650" lvl="1" indent="-171450" algn="l">
              <a:buFont typeface="Arial" panose="020B0604020202020204" pitchFamily="34" charset="0"/>
              <a:buChar char="•"/>
            </a:pPr>
            <a:r>
              <a:rPr lang="en-US" sz="1200" b="1" i="0" dirty="0">
                <a:solidFill>
                  <a:srgbClr val="000000"/>
                </a:solidFill>
                <a:effectLst/>
                <a:latin typeface="+mn-lt"/>
              </a:rPr>
              <a:t>We must be willing to pursue God’s righteousness!</a:t>
            </a:r>
          </a:p>
          <a:p>
            <a:pPr marL="0" lvl="0" indent="0" algn="l">
              <a:buFont typeface="Arial" panose="020B0604020202020204" pitchFamily="34" charset="0"/>
              <a:buNone/>
            </a:pPr>
            <a:r>
              <a:rPr lang="en-US" sz="1200" b="1" i="0" dirty="0">
                <a:solidFill>
                  <a:srgbClr val="000000"/>
                </a:solidFill>
                <a:effectLst/>
                <a:latin typeface="+mn-lt"/>
              </a:rPr>
              <a:t>(Acts 22:16), [The basis of Ananias call to Saul – “Calling on the name of the Lord”], </a:t>
            </a:r>
            <a:r>
              <a:rPr lang="en-US" sz="1200" b="0" i="1" dirty="0">
                <a:solidFill>
                  <a:srgbClr val="000000"/>
                </a:solidFill>
                <a:effectLst/>
                <a:latin typeface="+mn-lt"/>
              </a:rPr>
              <a:t>“</a:t>
            </a:r>
            <a:r>
              <a:rPr lang="en-US" i="1" dirty="0"/>
              <a:t>And now why are you waiting? Arise and be baptized, and wash away your sins, calling on the name of the Lord.’”</a:t>
            </a:r>
            <a:endParaRPr lang="en-US" sz="1200" b="0" i="1" dirty="0">
              <a:solidFill>
                <a:srgbClr val="000000"/>
              </a:solidFill>
              <a:effectLst/>
              <a:latin typeface="+mn-lt"/>
            </a:endParaRPr>
          </a:p>
          <a:p>
            <a:pPr marL="0" lvl="0" indent="0" algn="l">
              <a:buFont typeface="Arial" panose="020B0604020202020204" pitchFamily="34" charset="0"/>
              <a:buNone/>
            </a:pP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As we do, God will give us cause to rejoice!</a:t>
            </a:r>
          </a:p>
          <a:p>
            <a:pPr marL="0" lvl="0" indent="0" algn="l">
              <a:buFont typeface="Arial" panose="020B0604020202020204" pitchFamily="34" charset="0"/>
              <a:buNone/>
            </a:pPr>
            <a:r>
              <a:rPr lang="en-US" sz="1200" b="1" i="0" dirty="0">
                <a:solidFill>
                  <a:srgbClr val="000000"/>
                </a:solidFill>
                <a:effectLst/>
                <a:latin typeface="+mn-lt"/>
              </a:rPr>
              <a:t>(Psalm 51:9-12), </a:t>
            </a:r>
            <a:r>
              <a:rPr lang="en-US" sz="1200" b="0" i="1" dirty="0">
                <a:solidFill>
                  <a:srgbClr val="000000"/>
                </a:solidFill>
                <a:effectLst/>
                <a:latin typeface="+mn-lt"/>
              </a:rPr>
              <a:t>“</a:t>
            </a:r>
            <a:r>
              <a:rPr lang="en-US" i="1" dirty="0"/>
              <a:t>Hide Your face from my sins, and blot out all my iniquities. </a:t>
            </a:r>
            <a:r>
              <a:rPr lang="en-US" i="1" baseline="30000" dirty="0"/>
              <a:t>10</a:t>
            </a:r>
            <a:r>
              <a:rPr lang="en-US" i="1" dirty="0"/>
              <a:t> Create in me a clean heart, O God, and renew a steadfast spirit within me. </a:t>
            </a:r>
            <a:r>
              <a:rPr lang="en-US" i="1" baseline="30000" dirty="0"/>
              <a:t>11</a:t>
            </a:r>
            <a:r>
              <a:rPr lang="en-US" i="1" dirty="0"/>
              <a:t> Do not cast me away from Your presence, and do not take Your Holy Spirit from me. </a:t>
            </a:r>
            <a:r>
              <a:rPr lang="en-US" i="1" baseline="30000" dirty="0"/>
              <a:t>12</a:t>
            </a:r>
            <a:r>
              <a:rPr lang="en-US" i="1" dirty="0"/>
              <a:t> Restore to me the joy of Your salvation, and uphold me by Your generous Spirit.”</a:t>
            </a:r>
            <a:endParaRPr lang="en-US" sz="1200" b="0" i="1" dirty="0">
              <a:solidFill>
                <a:srgbClr val="000000"/>
              </a:solidFill>
              <a:effectLst/>
              <a:latin typeface="+mn-lt"/>
            </a:endParaRPr>
          </a:p>
          <a:p>
            <a:pPr algn="l"/>
            <a:endParaRPr lang="en-US" sz="1200" b="0" i="0" dirty="0">
              <a:solidFill>
                <a:srgbClr val="000000"/>
              </a:solidFill>
              <a:effectLst/>
              <a:latin typeface="+mn-lt"/>
            </a:endParaRPr>
          </a:p>
          <a:p>
            <a:pPr marL="0" indent="0" algn="l">
              <a:buFont typeface="Arial" panose="020B0604020202020204" pitchFamily="34" charset="0"/>
              <a:buNone/>
            </a:pPr>
            <a:r>
              <a:rPr lang="en-US" sz="1200" b="1" i="0" dirty="0">
                <a:solidFill>
                  <a:srgbClr val="000000"/>
                </a:solidFill>
                <a:effectLst/>
                <a:latin typeface="+mn-lt"/>
              </a:rPr>
              <a:t>Invitation</a:t>
            </a:r>
          </a:p>
          <a:p>
            <a:pPr marL="171450" indent="-171450" algn="l">
              <a:buFont typeface="Arial" panose="020B0604020202020204" pitchFamily="34" charset="0"/>
              <a:buChar char="•"/>
            </a:pPr>
            <a:r>
              <a:rPr lang="en-US" sz="1200" b="0" i="0" dirty="0">
                <a:solidFill>
                  <a:srgbClr val="000000"/>
                </a:solidFill>
                <a:effectLst/>
                <a:latin typeface="+mn-lt"/>
              </a:rPr>
              <a:t>God has given our bodies life (Creation, the dry bones of Ezekiel 37). </a:t>
            </a:r>
          </a:p>
          <a:p>
            <a:pPr marL="171450" indent="-171450" algn="l">
              <a:buFont typeface="Arial" panose="020B0604020202020204" pitchFamily="34" charset="0"/>
              <a:buChar char="•"/>
            </a:pPr>
            <a:r>
              <a:rPr lang="en-US" sz="1200" b="0" i="0" dirty="0">
                <a:solidFill>
                  <a:srgbClr val="000000"/>
                </a:solidFill>
                <a:effectLst/>
                <a:latin typeface="+mn-lt"/>
              </a:rPr>
              <a:t>He longs to give life to dead souls.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9D8D8D-8AB7-401A-9F87-2C1C8A5CE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79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3D6DC-DDD1-4327-88E7-321A87012D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0B0DF2-3711-4F37-A0A5-AEA815FDEA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551193-F635-4114-AE99-1EFFB51BBECF}"/>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5" name="Footer Placeholder 4">
            <a:extLst>
              <a:ext uri="{FF2B5EF4-FFF2-40B4-BE49-F238E27FC236}">
                <a16:creationId xmlns:a16="http://schemas.microsoft.com/office/drawing/2014/main" id="{C7F1F230-0DB5-490A-8AB6-AF0347C03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341FD-2CB9-4B3D-96D2-6FD4FB1E31B6}"/>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1747162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CFE0-17DC-4220-AAC1-9B02B1C762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4E3F4A-5302-4FB9-B364-FFD38EA1D3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C49DC-C961-4F15-8406-79BD43BA2B20}"/>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5" name="Footer Placeholder 4">
            <a:extLst>
              <a:ext uri="{FF2B5EF4-FFF2-40B4-BE49-F238E27FC236}">
                <a16:creationId xmlns:a16="http://schemas.microsoft.com/office/drawing/2014/main" id="{502FBA97-204E-4E92-975B-07062775E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E0659-6576-4C00-BCDB-51A3091E56D5}"/>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185399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63AF0-E08C-42B6-B3B3-7A0E4A4DFF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78A148-A2A5-451B-995C-A97472E841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81965-254A-477D-8DFF-66B9C5E6CC0C}"/>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5" name="Footer Placeholder 4">
            <a:extLst>
              <a:ext uri="{FF2B5EF4-FFF2-40B4-BE49-F238E27FC236}">
                <a16:creationId xmlns:a16="http://schemas.microsoft.com/office/drawing/2014/main" id="{2B581F9A-508E-4610-9E7E-5F17EF6D7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D93CD-4EE4-4E58-9AA9-3AA4E5849FB5}"/>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158915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6457-E123-4E41-931C-3946261DA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5EE49-A5D2-4C03-B686-1F4A3E6F52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1121F-5426-4359-BD9D-E0FF327C4007}"/>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5" name="Footer Placeholder 4">
            <a:extLst>
              <a:ext uri="{FF2B5EF4-FFF2-40B4-BE49-F238E27FC236}">
                <a16:creationId xmlns:a16="http://schemas.microsoft.com/office/drawing/2014/main" id="{5D307381-50B4-4527-A2FD-C50FC708F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6A786-0CC1-4613-85B1-7DDD073658C2}"/>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81904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3DB3-7251-41D1-AF79-815BB3D751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C8DC3C-DCE2-4AB9-B23A-9793814F9C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03D99-2737-48C9-ADDB-766122706D24}"/>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5" name="Footer Placeholder 4">
            <a:extLst>
              <a:ext uri="{FF2B5EF4-FFF2-40B4-BE49-F238E27FC236}">
                <a16:creationId xmlns:a16="http://schemas.microsoft.com/office/drawing/2014/main" id="{3853C451-B4D7-4424-BDF8-057D109E6B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64D0C-A701-46D9-B3C2-0E125A9CD924}"/>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291012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3385-84E3-454F-AAEC-724D9433F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0ABAD-E2FF-4467-A9B8-A4ADD7638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84A955-ED0A-405F-BE84-107C0D220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B640F6-B005-434D-9EE8-5D91577916BC}"/>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6" name="Footer Placeholder 5">
            <a:extLst>
              <a:ext uri="{FF2B5EF4-FFF2-40B4-BE49-F238E27FC236}">
                <a16:creationId xmlns:a16="http://schemas.microsoft.com/office/drawing/2014/main" id="{B7D0186C-9648-4E33-8028-B58528C2A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1CDAB-5A12-46B1-A03E-CD64A09FCC67}"/>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231825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25E40-5A7A-4A3D-8441-3A51A3E02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10D4BF-BEF7-4E49-8886-7026AF4C9C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866F09-B4C5-40BE-80B7-736912795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40B64F-1780-46DB-B720-CB6A77C8A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58095-EE9C-4E48-AD90-1B03086298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C823D2-2FFA-4AAE-918C-C1270E6A8C06}"/>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8" name="Footer Placeholder 7">
            <a:extLst>
              <a:ext uri="{FF2B5EF4-FFF2-40B4-BE49-F238E27FC236}">
                <a16:creationId xmlns:a16="http://schemas.microsoft.com/office/drawing/2014/main" id="{F65F2564-96A0-422C-9792-66B7852EA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81C6D6-BFE4-4441-8B7F-D42214224393}"/>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86280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54C5-280A-46F3-8CFE-1304B01B42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30715A-3E8D-4257-907F-727A3E3AF836}"/>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4" name="Footer Placeholder 3">
            <a:extLst>
              <a:ext uri="{FF2B5EF4-FFF2-40B4-BE49-F238E27FC236}">
                <a16:creationId xmlns:a16="http://schemas.microsoft.com/office/drawing/2014/main" id="{EAA6FE27-9B9A-4079-85A2-88719F06CA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14DAB2-DEEE-4AE8-8FBB-74475F824B67}"/>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429142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74906B-A0E3-4C39-BE47-AE9F852A9DCE}"/>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3" name="Footer Placeholder 2">
            <a:extLst>
              <a:ext uri="{FF2B5EF4-FFF2-40B4-BE49-F238E27FC236}">
                <a16:creationId xmlns:a16="http://schemas.microsoft.com/office/drawing/2014/main" id="{E59D7F7F-34AB-4E09-BCD0-58CF5DBDF8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0AA15C-2654-4F06-A29A-03A467867929}"/>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49824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E2F0-81CE-4A9A-B7F7-8DAE07C75D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AEE15-274F-47CD-AF67-4C3D57E702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19FAFF-26FB-4FE4-835E-5E9BEAFD5A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06DBA-8D68-4855-B9B1-B6299290E93C}"/>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6" name="Footer Placeholder 5">
            <a:extLst>
              <a:ext uri="{FF2B5EF4-FFF2-40B4-BE49-F238E27FC236}">
                <a16:creationId xmlns:a16="http://schemas.microsoft.com/office/drawing/2014/main" id="{6F77F1DC-F9D8-477B-ACAB-6F6D14C5C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A0CE6-A6F1-4A86-9167-09F0F8842F0A}"/>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78286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E9A2-88BF-4A69-9AF3-BF31D61DE2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5E9FB4-9AE6-4ED8-BD91-5A3013590A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0DABC8-DB20-42A1-B044-D72DEFF28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32D931-AFC1-4F4B-99FB-D8DAF6F06828}"/>
              </a:ext>
            </a:extLst>
          </p:cNvPr>
          <p:cNvSpPr>
            <a:spLocks noGrp="1"/>
          </p:cNvSpPr>
          <p:nvPr>
            <p:ph type="dt" sz="half" idx="10"/>
          </p:nvPr>
        </p:nvSpPr>
        <p:spPr/>
        <p:txBody>
          <a:bodyPr/>
          <a:lstStyle/>
          <a:p>
            <a:fld id="{7C6FF47E-7E21-42AE-B963-5E65846D428F}" type="datetimeFigureOut">
              <a:rPr lang="en-US" smtClean="0"/>
              <a:t>12/31/2021</a:t>
            </a:fld>
            <a:endParaRPr lang="en-US"/>
          </a:p>
        </p:txBody>
      </p:sp>
      <p:sp>
        <p:nvSpPr>
          <p:cNvPr id="6" name="Footer Placeholder 5">
            <a:extLst>
              <a:ext uri="{FF2B5EF4-FFF2-40B4-BE49-F238E27FC236}">
                <a16:creationId xmlns:a16="http://schemas.microsoft.com/office/drawing/2014/main" id="{39A6E0F7-C8F1-48A2-9666-FA73F6187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E0B0A0-82A9-49D0-817E-835CC146B7B5}"/>
              </a:ext>
            </a:extLst>
          </p:cNvPr>
          <p:cNvSpPr>
            <a:spLocks noGrp="1"/>
          </p:cNvSpPr>
          <p:nvPr>
            <p:ph type="sldNum" sz="quarter" idx="12"/>
          </p:nvPr>
        </p:nvSpPr>
        <p:spPr/>
        <p:txBody>
          <a:bodyPr/>
          <a:lstStyle/>
          <a:p>
            <a:fld id="{DED66107-1C84-44F3-9EB7-B62F437A2F86}" type="slidenum">
              <a:rPr lang="en-US" smtClean="0"/>
              <a:t>‹#›</a:t>
            </a:fld>
            <a:endParaRPr lang="en-US"/>
          </a:p>
        </p:txBody>
      </p:sp>
    </p:spTree>
    <p:extLst>
      <p:ext uri="{BB962C8B-B14F-4D97-AF65-F5344CB8AC3E}">
        <p14:creationId xmlns:p14="http://schemas.microsoft.com/office/powerpoint/2010/main" val="395393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19547-00C5-4170-9A32-7094B2246F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343C6B-E10B-45D4-9648-D0126E6DE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B9AD60-86A6-40EB-8AD8-9880A98BE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FF47E-7E21-42AE-B963-5E65846D428F}" type="datetimeFigureOut">
              <a:rPr lang="en-US" smtClean="0"/>
              <a:t>12/31/2021</a:t>
            </a:fld>
            <a:endParaRPr lang="en-US"/>
          </a:p>
        </p:txBody>
      </p:sp>
      <p:sp>
        <p:nvSpPr>
          <p:cNvPr id="5" name="Footer Placeholder 4">
            <a:extLst>
              <a:ext uri="{FF2B5EF4-FFF2-40B4-BE49-F238E27FC236}">
                <a16:creationId xmlns:a16="http://schemas.microsoft.com/office/drawing/2014/main" id="{D041AC67-8C3F-4124-A4E8-B0DB68994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3394C-4331-4AB0-9571-3C9BD86E10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66107-1C84-44F3-9EB7-B62F437A2F86}" type="slidenum">
              <a:rPr lang="en-US" smtClean="0"/>
              <a:t>‹#›</a:t>
            </a:fld>
            <a:endParaRPr lang="en-US"/>
          </a:p>
        </p:txBody>
      </p:sp>
    </p:spTree>
    <p:extLst>
      <p:ext uri="{BB962C8B-B14F-4D97-AF65-F5344CB8AC3E}">
        <p14:creationId xmlns:p14="http://schemas.microsoft.com/office/powerpoint/2010/main" val="424187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5368-3092-4988-8072-9BD7C871F245}"/>
              </a:ext>
            </a:extLst>
          </p:cNvPr>
          <p:cNvSpPr>
            <a:spLocks noGrp="1"/>
          </p:cNvSpPr>
          <p:nvPr>
            <p:ph type="ctrTitle"/>
          </p:nvPr>
        </p:nvSpPr>
        <p:spPr>
          <a:xfrm>
            <a:off x="1906772" y="651558"/>
            <a:ext cx="8761228" cy="1897284"/>
          </a:xfrm>
        </p:spPr>
        <p:txBody>
          <a:bodyPr anchor="t">
            <a:prstTxWarp prst="textChevron">
              <a:avLst>
                <a:gd name="adj" fmla="val 21698"/>
              </a:avLst>
            </a:prstTxWarp>
            <a:normAutofit/>
          </a:bodyPr>
          <a:lstStyle/>
          <a:p>
            <a:pPr>
              <a:lnSpc>
                <a:spcPct val="100000"/>
              </a:lnSpc>
            </a:pPr>
            <a:r>
              <a:rPr lang="en-US" sz="8800" dirty="0">
                <a:latin typeface="Lobster" panose="00000500000000000000" pitchFamily="2" charset="0"/>
              </a:rPr>
              <a:t>God Can Revive Us!</a:t>
            </a:r>
          </a:p>
        </p:txBody>
      </p:sp>
      <p:sp>
        <p:nvSpPr>
          <p:cNvPr id="3" name="Subtitle 2">
            <a:extLst>
              <a:ext uri="{FF2B5EF4-FFF2-40B4-BE49-F238E27FC236}">
                <a16:creationId xmlns:a16="http://schemas.microsoft.com/office/drawing/2014/main" id="{EEA3A079-EA91-4766-90E9-4053B2AC57ED}"/>
              </a:ext>
            </a:extLst>
          </p:cNvPr>
          <p:cNvSpPr>
            <a:spLocks noGrp="1"/>
          </p:cNvSpPr>
          <p:nvPr>
            <p:ph type="subTitle" idx="1"/>
          </p:nvPr>
        </p:nvSpPr>
        <p:spPr>
          <a:xfrm>
            <a:off x="5954231" y="5903358"/>
            <a:ext cx="5883349" cy="707119"/>
          </a:xfrm>
        </p:spPr>
        <p:txBody>
          <a:bodyPr>
            <a:normAutofit lnSpcReduction="10000"/>
          </a:bodyPr>
          <a:lstStyle/>
          <a:p>
            <a:pPr algn="r"/>
            <a:r>
              <a:rPr lang="en-US" sz="4800" b="1" dirty="0">
                <a:solidFill>
                  <a:schemeClr val="accent4">
                    <a:lumMod val="40000"/>
                    <a:lumOff val="60000"/>
                  </a:schemeClr>
                </a:solidFill>
                <a:effectLst>
                  <a:outerShdw blurRad="38100" dist="38100" dir="2700000" algn="tl">
                    <a:srgbClr val="000000">
                      <a:alpha val="43137"/>
                    </a:srgbClr>
                  </a:outerShdw>
                </a:effectLst>
              </a:rPr>
              <a:t>Psalm 119:153-160</a:t>
            </a:r>
          </a:p>
        </p:txBody>
      </p:sp>
    </p:spTree>
    <p:extLst>
      <p:ext uri="{BB962C8B-B14F-4D97-AF65-F5344CB8AC3E}">
        <p14:creationId xmlns:p14="http://schemas.microsoft.com/office/powerpoint/2010/main" val="669280542"/>
      </p:ext>
    </p:extLst>
  </p:cSld>
  <p:clrMapOvr>
    <a:masterClrMapping/>
  </p:clrMapOvr>
  <mc:AlternateContent xmlns:mc="http://schemas.openxmlformats.org/markup-compatibility/2006" xmlns:p14="http://schemas.microsoft.com/office/powerpoint/2010/main">
    <mc:Choice Requires="p14">
      <p:transition spd="slow" p14:dur="1750">
        <p:comb dir="vert"/>
      </p:transition>
    </mc:Choice>
    <mc:Fallback xmlns="">
      <p:transition spd="slow">
        <p:comb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3A079-EA91-4766-90E9-4053B2AC57ED}"/>
              </a:ext>
            </a:extLst>
          </p:cNvPr>
          <p:cNvSpPr>
            <a:spLocks noGrp="1"/>
          </p:cNvSpPr>
          <p:nvPr>
            <p:ph type="subTitle" idx="1"/>
          </p:nvPr>
        </p:nvSpPr>
        <p:spPr>
          <a:xfrm>
            <a:off x="5954231" y="5869172"/>
            <a:ext cx="5883349" cy="783835"/>
          </a:xfrm>
        </p:spPr>
        <p:txBody>
          <a:bodyPr>
            <a:normAutofit/>
          </a:bodyPr>
          <a:lstStyle/>
          <a:p>
            <a:pPr algn="r"/>
            <a:r>
              <a:rPr lang="en-US" sz="4800" b="1" dirty="0">
                <a:solidFill>
                  <a:schemeClr val="accent4">
                    <a:lumMod val="40000"/>
                    <a:lumOff val="60000"/>
                  </a:schemeClr>
                </a:solidFill>
                <a:effectLst>
                  <a:outerShdw blurRad="38100" dist="38100" dir="2700000" algn="tl">
                    <a:srgbClr val="000000">
                      <a:alpha val="43137"/>
                    </a:srgbClr>
                  </a:outerShdw>
                </a:effectLst>
              </a:rPr>
              <a:t>Psalm 143:11</a:t>
            </a:r>
          </a:p>
        </p:txBody>
      </p:sp>
      <p:sp>
        <p:nvSpPr>
          <p:cNvPr id="5" name="Title 4">
            <a:extLst>
              <a:ext uri="{FF2B5EF4-FFF2-40B4-BE49-F238E27FC236}">
                <a16:creationId xmlns:a16="http://schemas.microsoft.com/office/drawing/2014/main" id="{5569BBBB-5342-403E-8AAE-0F3F72DB72EE}"/>
              </a:ext>
            </a:extLst>
          </p:cNvPr>
          <p:cNvSpPr>
            <a:spLocks noGrp="1"/>
          </p:cNvSpPr>
          <p:nvPr>
            <p:ph type="ctrTitle"/>
          </p:nvPr>
        </p:nvSpPr>
        <p:spPr>
          <a:xfrm>
            <a:off x="545804" y="569469"/>
            <a:ext cx="11100391" cy="3024335"/>
          </a:xfrm>
        </p:spPr>
        <p:txBody>
          <a:bodyPr anchor="t">
            <a:noAutofit/>
          </a:bodyPr>
          <a:lstStyle/>
          <a:p>
            <a:pPr algn="l"/>
            <a:r>
              <a:rPr lang="en-US" sz="6200" b="1" dirty="0"/>
              <a:t>Revive:  </a:t>
            </a:r>
            <a:r>
              <a:rPr lang="en-US" sz="6200" dirty="0"/>
              <a:t>To flourish anew, renewal, revitalizing, reinvigorating, rescue from trouble.</a:t>
            </a:r>
          </a:p>
        </p:txBody>
      </p:sp>
    </p:spTree>
    <p:extLst>
      <p:ext uri="{BB962C8B-B14F-4D97-AF65-F5344CB8AC3E}">
        <p14:creationId xmlns:p14="http://schemas.microsoft.com/office/powerpoint/2010/main" val="1607506195"/>
      </p:ext>
    </p:extLst>
  </p:cSld>
  <p:clrMapOvr>
    <a:masterClrMapping/>
  </p:clrMapOvr>
  <mc:AlternateContent xmlns:mc="http://schemas.openxmlformats.org/markup-compatibility/2006" xmlns:p14="http://schemas.microsoft.com/office/powerpoint/2010/main">
    <mc:Choice Requires="p14">
      <p:transition spd="slow" p14:dur="1750">
        <p:comb dir="vert"/>
      </p:transition>
    </mc:Choice>
    <mc:Fallback xmlns="">
      <p:transition spd="slow">
        <p:comb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3A079-EA91-4766-90E9-4053B2AC57ED}"/>
              </a:ext>
            </a:extLst>
          </p:cNvPr>
          <p:cNvSpPr>
            <a:spLocks noGrp="1"/>
          </p:cNvSpPr>
          <p:nvPr>
            <p:ph type="subTitle" idx="1"/>
          </p:nvPr>
        </p:nvSpPr>
        <p:spPr>
          <a:xfrm>
            <a:off x="318976" y="1036679"/>
            <a:ext cx="11653283" cy="5361148"/>
          </a:xfrm>
          <a:solidFill>
            <a:schemeClr val="tx1">
              <a:alpha val="40000"/>
            </a:schemeClr>
          </a:solidFill>
          <a:effectLst>
            <a:softEdge rad="635000"/>
          </a:effectLst>
        </p:spPr>
        <p:txBody>
          <a:bodyPr lIns="274320" tIns="731520" rIns="274320" bIns="274320">
            <a:noAutofit/>
          </a:bodyPr>
          <a:lstStyle/>
          <a:p>
            <a:r>
              <a:rPr lang="en-US" sz="5400" b="1" dirty="0">
                <a:solidFill>
                  <a:schemeClr val="accent4">
                    <a:lumMod val="40000"/>
                    <a:lumOff val="60000"/>
                  </a:schemeClr>
                </a:solidFill>
              </a:rPr>
              <a:t>The Source of Spiritual Renewal</a:t>
            </a:r>
          </a:p>
          <a:p>
            <a:r>
              <a:rPr lang="en-US" sz="5400" dirty="0">
                <a:solidFill>
                  <a:schemeClr val="bg1"/>
                </a:solidFill>
              </a:rPr>
              <a:t>Psa. 138:7-8; Eze. 37:11-14; Rom. 6:4</a:t>
            </a:r>
          </a:p>
          <a:p>
            <a:r>
              <a:rPr lang="en-US" sz="5400" b="1" dirty="0">
                <a:solidFill>
                  <a:schemeClr val="accent4">
                    <a:lumMod val="40000"/>
                    <a:lumOff val="60000"/>
                  </a:schemeClr>
                </a:solidFill>
              </a:rPr>
              <a:t>With renewal we declare His        Power and Righteousness</a:t>
            </a:r>
          </a:p>
          <a:p>
            <a:r>
              <a:rPr lang="en-US" sz="5400" dirty="0">
                <a:solidFill>
                  <a:schemeClr val="bg1"/>
                </a:solidFill>
              </a:rPr>
              <a:t>John 5:26-27</a:t>
            </a:r>
          </a:p>
        </p:txBody>
      </p:sp>
      <p:sp>
        <p:nvSpPr>
          <p:cNvPr id="5" name="Title 4">
            <a:extLst>
              <a:ext uri="{FF2B5EF4-FFF2-40B4-BE49-F238E27FC236}">
                <a16:creationId xmlns:a16="http://schemas.microsoft.com/office/drawing/2014/main" id="{5569BBBB-5342-403E-8AAE-0F3F72DB72EE}"/>
              </a:ext>
            </a:extLst>
          </p:cNvPr>
          <p:cNvSpPr>
            <a:spLocks noGrp="1"/>
          </p:cNvSpPr>
          <p:nvPr>
            <p:ph type="ctrTitle"/>
          </p:nvPr>
        </p:nvSpPr>
        <p:spPr>
          <a:xfrm>
            <a:off x="545804" y="204993"/>
            <a:ext cx="11100391" cy="1198505"/>
          </a:xfrm>
        </p:spPr>
        <p:txBody>
          <a:bodyPr anchor="t">
            <a:noAutofit/>
          </a:bodyPr>
          <a:lstStyle/>
          <a:p>
            <a:r>
              <a:rPr lang="en-US" sz="6200" b="1" dirty="0">
                <a:latin typeface="Lobster" panose="00000500000000000000" pitchFamily="2" charset="0"/>
              </a:rPr>
              <a:t>Spiritual Renewal Comes from God</a:t>
            </a:r>
            <a:endParaRPr lang="en-US" sz="6200" dirty="0">
              <a:latin typeface="Lobster" panose="00000500000000000000" pitchFamily="2" charset="0"/>
            </a:endParaRPr>
          </a:p>
        </p:txBody>
      </p:sp>
    </p:spTree>
    <p:extLst>
      <p:ext uri="{BB962C8B-B14F-4D97-AF65-F5344CB8AC3E}">
        <p14:creationId xmlns:p14="http://schemas.microsoft.com/office/powerpoint/2010/main" val="4229445898"/>
      </p:ext>
    </p:extLst>
  </p:cSld>
  <p:clrMapOvr>
    <a:masterClrMapping/>
  </p:clrMapOvr>
  <mc:AlternateContent xmlns:mc="http://schemas.openxmlformats.org/markup-compatibility/2006" xmlns:p14="http://schemas.microsoft.com/office/powerpoint/2010/main">
    <mc:Choice Requires="p14">
      <p:transition spd="slow" p14:dur="1750">
        <p:comb dir="vert"/>
      </p:transition>
    </mc:Choice>
    <mc:Fallback xmlns="">
      <p:transition spd="slow">
        <p:comb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3A079-EA91-4766-90E9-4053B2AC57ED}"/>
              </a:ext>
            </a:extLst>
          </p:cNvPr>
          <p:cNvSpPr>
            <a:spLocks noGrp="1"/>
          </p:cNvSpPr>
          <p:nvPr>
            <p:ph type="subTitle" idx="1"/>
          </p:nvPr>
        </p:nvSpPr>
        <p:spPr>
          <a:xfrm>
            <a:off x="318976" y="866559"/>
            <a:ext cx="11653283" cy="5361148"/>
          </a:xfrm>
          <a:solidFill>
            <a:schemeClr val="tx1">
              <a:alpha val="40000"/>
            </a:schemeClr>
          </a:solidFill>
          <a:effectLst>
            <a:softEdge rad="635000"/>
          </a:effectLst>
        </p:spPr>
        <p:txBody>
          <a:bodyPr lIns="274320" tIns="731520" rIns="274320" bIns="274320">
            <a:noAutofit/>
          </a:bodyPr>
          <a:lstStyle/>
          <a:p>
            <a:pPr>
              <a:spcBef>
                <a:spcPts val="0"/>
              </a:spcBef>
            </a:pPr>
            <a:r>
              <a:rPr lang="en-US" sz="5400" b="1" dirty="0">
                <a:solidFill>
                  <a:schemeClr val="accent4">
                    <a:lumMod val="40000"/>
                    <a:lumOff val="60000"/>
                  </a:schemeClr>
                </a:solidFill>
              </a:rPr>
              <a:t>According to His Word</a:t>
            </a:r>
          </a:p>
          <a:p>
            <a:pPr>
              <a:spcBef>
                <a:spcPts val="0"/>
              </a:spcBef>
            </a:pPr>
            <a:r>
              <a:rPr lang="en-US" sz="5400" dirty="0">
                <a:solidFill>
                  <a:schemeClr val="bg1"/>
                </a:solidFill>
              </a:rPr>
              <a:t>Psalm 119:154 (25-26, 107, 37)</a:t>
            </a:r>
          </a:p>
          <a:p>
            <a:pPr>
              <a:spcBef>
                <a:spcPts val="0"/>
              </a:spcBef>
            </a:pPr>
            <a:r>
              <a:rPr lang="en-US" sz="5400" b="1" dirty="0">
                <a:solidFill>
                  <a:schemeClr val="accent4">
                    <a:lumMod val="40000"/>
                    <a:lumOff val="60000"/>
                  </a:schemeClr>
                </a:solidFill>
              </a:rPr>
              <a:t>According to His Judgments        </a:t>
            </a:r>
          </a:p>
          <a:p>
            <a:pPr>
              <a:spcBef>
                <a:spcPts val="0"/>
              </a:spcBef>
            </a:pPr>
            <a:r>
              <a:rPr lang="en-US" sz="5400" dirty="0">
                <a:solidFill>
                  <a:schemeClr val="bg1"/>
                </a:solidFill>
              </a:rPr>
              <a:t>Psalm 119:156 (149) Heb. 4:12-13</a:t>
            </a:r>
          </a:p>
          <a:p>
            <a:pPr>
              <a:spcBef>
                <a:spcPts val="0"/>
              </a:spcBef>
            </a:pPr>
            <a:r>
              <a:rPr lang="en-US" sz="5400" b="1" dirty="0">
                <a:solidFill>
                  <a:schemeClr val="accent4">
                    <a:lumMod val="40000"/>
                    <a:lumOff val="60000"/>
                  </a:schemeClr>
                </a:solidFill>
              </a:rPr>
              <a:t>According to His Mercy</a:t>
            </a:r>
          </a:p>
          <a:p>
            <a:pPr>
              <a:spcBef>
                <a:spcPts val="0"/>
              </a:spcBef>
            </a:pPr>
            <a:r>
              <a:rPr lang="en-US" sz="5400" dirty="0">
                <a:solidFill>
                  <a:schemeClr val="bg1"/>
                </a:solidFill>
              </a:rPr>
              <a:t>Psalm 119:159; Titus 3:4-5</a:t>
            </a:r>
          </a:p>
        </p:txBody>
      </p:sp>
      <p:sp>
        <p:nvSpPr>
          <p:cNvPr id="5" name="Title 4">
            <a:extLst>
              <a:ext uri="{FF2B5EF4-FFF2-40B4-BE49-F238E27FC236}">
                <a16:creationId xmlns:a16="http://schemas.microsoft.com/office/drawing/2014/main" id="{5569BBBB-5342-403E-8AAE-0F3F72DB72EE}"/>
              </a:ext>
            </a:extLst>
          </p:cNvPr>
          <p:cNvSpPr>
            <a:spLocks noGrp="1"/>
          </p:cNvSpPr>
          <p:nvPr>
            <p:ph type="ctrTitle"/>
          </p:nvPr>
        </p:nvSpPr>
        <p:spPr>
          <a:xfrm>
            <a:off x="545804" y="204993"/>
            <a:ext cx="11100391" cy="1198505"/>
          </a:xfrm>
        </p:spPr>
        <p:txBody>
          <a:bodyPr anchor="t">
            <a:noAutofit/>
          </a:bodyPr>
          <a:lstStyle/>
          <a:p>
            <a:r>
              <a:rPr lang="en-US" sz="6200" b="1" dirty="0">
                <a:latin typeface="Lobster" panose="00000500000000000000" pitchFamily="2" charset="0"/>
              </a:rPr>
              <a:t>How God Revives Us</a:t>
            </a:r>
            <a:endParaRPr lang="en-US" sz="6200" dirty="0">
              <a:latin typeface="Lobster" panose="00000500000000000000" pitchFamily="2" charset="0"/>
            </a:endParaRPr>
          </a:p>
        </p:txBody>
      </p:sp>
    </p:spTree>
    <p:extLst>
      <p:ext uri="{BB962C8B-B14F-4D97-AF65-F5344CB8AC3E}">
        <p14:creationId xmlns:p14="http://schemas.microsoft.com/office/powerpoint/2010/main" val="3633655597"/>
      </p:ext>
    </p:extLst>
  </p:cSld>
  <p:clrMapOvr>
    <a:masterClrMapping/>
  </p:clrMapOvr>
  <mc:AlternateContent xmlns:mc="http://schemas.openxmlformats.org/markup-compatibility/2006" xmlns:p14="http://schemas.microsoft.com/office/powerpoint/2010/main">
    <mc:Choice Requires="p14">
      <p:transition spd="slow" p14:dur="1750">
        <p:comb dir="vert"/>
      </p:transition>
    </mc:Choice>
    <mc:Fallback xmlns="">
      <p:transition spd="slow">
        <p:comb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EA3A079-EA91-4766-90E9-4053B2AC57ED}"/>
              </a:ext>
            </a:extLst>
          </p:cNvPr>
          <p:cNvSpPr>
            <a:spLocks noGrp="1"/>
          </p:cNvSpPr>
          <p:nvPr>
            <p:ph type="subTitle" idx="1"/>
          </p:nvPr>
        </p:nvSpPr>
        <p:spPr>
          <a:xfrm>
            <a:off x="318976" y="866559"/>
            <a:ext cx="11653283" cy="5361148"/>
          </a:xfrm>
          <a:solidFill>
            <a:schemeClr val="tx1">
              <a:alpha val="40000"/>
            </a:schemeClr>
          </a:solidFill>
          <a:effectLst>
            <a:softEdge rad="635000"/>
          </a:effectLst>
        </p:spPr>
        <p:txBody>
          <a:bodyPr lIns="274320" tIns="731520" rIns="274320" bIns="274320">
            <a:noAutofit/>
          </a:bodyPr>
          <a:lstStyle/>
          <a:p>
            <a:pPr>
              <a:spcBef>
                <a:spcPts val="0"/>
              </a:spcBef>
            </a:pPr>
            <a:r>
              <a:rPr lang="en-US" sz="5400" dirty="0">
                <a:solidFill>
                  <a:schemeClr val="bg1"/>
                </a:solidFill>
              </a:rPr>
              <a:t>To be revived spiritually, there must</a:t>
            </a:r>
            <a:br>
              <a:rPr lang="en-US" sz="5400" dirty="0">
                <a:solidFill>
                  <a:schemeClr val="bg1"/>
                </a:solidFill>
              </a:rPr>
            </a:br>
            <a:r>
              <a:rPr lang="en-US" sz="5400" dirty="0">
                <a:solidFill>
                  <a:schemeClr val="bg1"/>
                </a:solidFill>
              </a:rPr>
              <a:t>be humility, a penitent spirit, and a willingness to purse righteousness.</a:t>
            </a:r>
          </a:p>
          <a:p>
            <a:pPr>
              <a:spcBef>
                <a:spcPts val="0"/>
              </a:spcBef>
            </a:pPr>
            <a:endParaRPr lang="en-US" sz="3200" b="1" dirty="0">
              <a:solidFill>
                <a:schemeClr val="accent4">
                  <a:lumMod val="40000"/>
                  <a:lumOff val="60000"/>
                </a:schemeClr>
              </a:solidFill>
            </a:endParaRPr>
          </a:p>
          <a:p>
            <a:pPr>
              <a:spcBef>
                <a:spcPts val="0"/>
              </a:spcBef>
            </a:pPr>
            <a:r>
              <a:rPr lang="en-US" sz="5400" b="1" dirty="0">
                <a:solidFill>
                  <a:schemeClr val="accent4">
                    <a:lumMod val="40000"/>
                    <a:lumOff val="60000"/>
                  </a:schemeClr>
                </a:solidFill>
              </a:rPr>
              <a:t>God will give us cause to rejoice!</a:t>
            </a:r>
          </a:p>
          <a:p>
            <a:pPr>
              <a:spcBef>
                <a:spcPts val="0"/>
              </a:spcBef>
            </a:pPr>
            <a:r>
              <a:rPr lang="en-US" sz="5400" b="1" dirty="0">
                <a:solidFill>
                  <a:schemeClr val="accent4">
                    <a:lumMod val="40000"/>
                    <a:lumOff val="60000"/>
                  </a:schemeClr>
                </a:solidFill>
              </a:rPr>
              <a:t>Psalm 51:9-12</a:t>
            </a:r>
            <a:endParaRPr lang="en-US" sz="5400" dirty="0">
              <a:solidFill>
                <a:schemeClr val="bg1"/>
              </a:solidFill>
            </a:endParaRPr>
          </a:p>
        </p:txBody>
      </p:sp>
      <p:sp>
        <p:nvSpPr>
          <p:cNvPr id="5" name="Title 4">
            <a:extLst>
              <a:ext uri="{FF2B5EF4-FFF2-40B4-BE49-F238E27FC236}">
                <a16:creationId xmlns:a16="http://schemas.microsoft.com/office/drawing/2014/main" id="{5569BBBB-5342-403E-8AAE-0F3F72DB72EE}"/>
              </a:ext>
            </a:extLst>
          </p:cNvPr>
          <p:cNvSpPr>
            <a:spLocks noGrp="1"/>
          </p:cNvSpPr>
          <p:nvPr>
            <p:ph type="ctrTitle"/>
          </p:nvPr>
        </p:nvSpPr>
        <p:spPr>
          <a:xfrm>
            <a:off x="545804" y="204993"/>
            <a:ext cx="11100391" cy="1198505"/>
          </a:xfrm>
        </p:spPr>
        <p:txBody>
          <a:bodyPr anchor="t">
            <a:noAutofit/>
          </a:bodyPr>
          <a:lstStyle/>
          <a:p>
            <a:r>
              <a:rPr lang="en-US" sz="6200" b="1" dirty="0">
                <a:latin typeface="Lobster" panose="00000500000000000000" pitchFamily="2" charset="0"/>
              </a:rPr>
              <a:t>Conclusion</a:t>
            </a:r>
            <a:endParaRPr lang="en-US" sz="6200" dirty="0">
              <a:latin typeface="Lobster" panose="00000500000000000000" pitchFamily="2" charset="0"/>
            </a:endParaRPr>
          </a:p>
        </p:txBody>
      </p:sp>
    </p:spTree>
    <p:extLst>
      <p:ext uri="{BB962C8B-B14F-4D97-AF65-F5344CB8AC3E}">
        <p14:creationId xmlns:p14="http://schemas.microsoft.com/office/powerpoint/2010/main" val="1531130085"/>
      </p:ext>
    </p:extLst>
  </p:cSld>
  <p:clrMapOvr>
    <a:masterClrMapping/>
  </p:clrMapOvr>
  <mc:AlternateContent xmlns:mc="http://schemas.openxmlformats.org/markup-compatibility/2006" xmlns:p14="http://schemas.microsoft.com/office/powerpoint/2010/main">
    <mc:Choice Requires="p14">
      <p:transition spd="slow" p14:dur="1750">
        <p:comb dir="vert"/>
      </p:transition>
    </mc:Choice>
    <mc:Fallback xmlns="">
      <p:transition spd="slow">
        <p:comb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1746</Words>
  <Application>Microsoft Office PowerPoint</Application>
  <PresentationFormat>Widescreen</PresentationFormat>
  <Paragraphs>84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Lobster</vt:lpstr>
      <vt:lpstr>Arial</vt:lpstr>
      <vt:lpstr>Calibri Light</vt:lpstr>
      <vt:lpstr>Calibri</vt:lpstr>
      <vt:lpstr>Office Theme</vt:lpstr>
      <vt:lpstr>God Can Revive Us!</vt:lpstr>
      <vt:lpstr>Revive:  To flourish anew, renewal, revitalizing, reinvigorating, rescue from trouble.</vt:lpstr>
      <vt:lpstr>Spiritual Renewal Comes from God</vt:lpstr>
      <vt:lpstr>How God Revives Us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Can Revive Us!</dc:title>
  <dc:creator>Stan Cox</dc:creator>
  <cp:lastModifiedBy>Stan Cox</cp:lastModifiedBy>
  <cp:revision>1</cp:revision>
  <dcterms:created xsi:type="dcterms:W3CDTF">2021-12-31T02:44:21Z</dcterms:created>
  <dcterms:modified xsi:type="dcterms:W3CDTF">2021-12-31T22:28:34Z</dcterms:modified>
</cp:coreProperties>
</file>